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med">
    <p:fade thruBlk="0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0"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799" y="181151"/>
            <a:ext cx="7675925" cy="1823121"/>
          </a:xfrm>
        </p:spPr>
        <p:txBody>
          <a:bodyPr/>
          <a:p>
            <a:r>
              <a:rPr altLang="zh-CN" b="1" sz="6900" lang="en-US">
                <a:solidFill>
                  <a:srgbClr val="000080"/>
                </a:solidFill>
              </a:rPr>
              <a:t>E</a:t>
            </a:r>
            <a:r>
              <a:rPr altLang="zh-CN" b="1" sz="6900" lang="en-US">
                <a:solidFill>
                  <a:srgbClr val="000080"/>
                </a:solidFill>
              </a:rPr>
              <a:t>D</a:t>
            </a:r>
            <a:r>
              <a:rPr altLang="zh-CN" b="1" sz="6900" lang="en-US">
                <a:solidFill>
                  <a:srgbClr val="000080"/>
                </a:solidFill>
              </a:rPr>
              <a:t>U</a:t>
            </a:r>
            <a:r>
              <a:rPr altLang="zh-CN" b="1" sz="6900" lang="en-US">
                <a:solidFill>
                  <a:srgbClr val="000080"/>
                </a:solidFill>
              </a:rPr>
              <a:t>CATION</a:t>
            </a:r>
            <a:endParaRPr altLang="zh-CN" b="1" sz="6900" lang="en-US">
              <a:solidFill>
                <a:srgbClr val="000080"/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143000" y="2135285"/>
            <a:ext cx="6858000" cy="1474041"/>
          </a:xfrm>
        </p:spPr>
        <p:txBody>
          <a:bodyPr/>
          <a:p>
            <a:r>
              <a:rPr altLang="zh-CN" b="1" sz="4900" lang="en-US">
                <a:solidFill>
                  <a:srgbClr val="000080"/>
                </a:solidFill>
              </a:rPr>
              <a:t>T</a:t>
            </a:r>
            <a:r>
              <a:rPr altLang="zh-CN" b="1" sz="4900" lang="en-US">
                <a:solidFill>
                  <a:srgbClr val="000080"/>
                </a:solidFill>
              </a:rPr>
              <a:t>H</a:t>
            </a:r>
            <a:r>
              <a:rPr altLang="zh-CN" b="1" sz="4900" lang="en-US">
                <a:solidFill>
                  <a:srgbClr val="000080"/>
                </a:solidFill>
              </a:rPr>
              <a:t>E</a:t>
            </a:r>
            <a:r>
              <a:rPr altLang="zh-CN" b="1" sz="4900" lang="en-US">
                <a:solidFill>
                  <a:srgbClr val="000080"/>
                </a:solidFill>
              </a:rPr>
              <a:t> </a:t>
            </a:r>
            <a:r>
              <a:rPr altLang="zh-CN" b="1" sz="4900" lang="en-US">
                <a:solidFill>
                  <a:srgbClr val="000080"/>
                </a:solidFill>
              </a:rPr>
              <a:t>C</a:t>
            </a:r>
            <a:r>
              <a:rPr altLang="zh-CN" b="1" sz="4900" lang="en-US">
                <a:solidFill>
                  <a:srgbClr val="000080"/>
                </a:solidFill>
              </a:rPr>
              <a:t>H</a:t>
            </a:r>
            <a:r>
              <a:rPr altLang="zh-CN" b="1" sz="4900" lang="en-US">
                <a:solidFill>
                  <a:srgbClr val="000080"/>
                </a:solidFill>
              </a:rPr>
              <a:t>A</a:t>
            </a:r>
            <a:r>
              <a:rPr altLang="zh-CN" b="1" sz="4900" lang="en-US">
                <a:solidFill>
                  <a:srgbClr val="000080"/>
                </a:solidFill>
              </a:rPr>
              <a:t>NGE</a:t>
            </a:r>
            <a:r>
              <a:rPr altLang="zh-CN" b="1" sz="4900" lang="en-US">
                <a:solidFill>
                  <a:srgbClr val="000080"/>
                </a:solidFill>
              </a:rPr>
              <a:t> </a:t>
            </a:r>
            <a:r>
              <a:rPr altLang="zh-CN" b="1" sz="4900" lang="en-US">
                <a:solidFill>
                  <a:srgbClr val="000080"/>
                </a:solidFill>
              </a:rPr>
              <a:t>I</a:t>
            </a:r>
            <a:r>
              <a:rPr altLang="zh-CN" b="1" sz="4900" lang="en-US">
                <a:solidFill>
                  <a:srgbClr val="000080"/>
                </a:solidFill>
              </a:rPr>
              <a:t>T</a:t>
            </a:r>
            <a:r>
              <a:rPr altLang="zh-CN" b="1" sz="4900" lang="en-US">
                <a:solidFill>
                  <a:srgbClr val="000080"/>
                </a:solidFill>
              </a:rPr>
              <a:t> </a:t>
            </a:r>
            <a:r>
              <a:rPr altLang="zh-CN" b="1" sz="4900" lang="en-US">
                <a:solidFill>
                  <a:srgbClr val="000080"/>
                </a:solidFill>
              </a:rPr>
              <a:t>N</a:t>
            </a:r>
            <a:r>
              <a:rPr altLang="zh-CN" b="1" sz="4900" lang="en-US">
                <a:solidFill>
                  <a:srgbClr val="000080"/>
                </a:solidFill>
              </a:rPr>
              <a:t>E</a:t>
            </a:r>
            <a:r>
              <a:rPr altLang="zh-CN" b="1" sz="4900" lang="en-US">
                <a:solidFill>
                  <a:srgbClr val="000080"/>
                </a:solidFill>
              </a:rPr>
              <a:t>E</a:t>
            </a:r>
            <a:r>
              <a:rPr altLang="zh-CN" b="1" sz="4900" lang="en-US">
                <a:solidFill>
                  <a:srgbClr val="000080"/>
                </a:solidFill>
              </a:rPr>
              <a:t>D</a:t>
            </a:r>
            <a:r>
              <a:rPr altLang="zh-CN" b="1" sz="4900" lang="en-US">
                <a:solidFill>
                  <a:srgbClr val="000080"/>
                </a:solidFill>
              </a:rPr>
              <a:t>S</a:t>
            </a:r>
            <a:endParaRPr altLang="zh-CN" b="1" sz="4900" lang="en-US">
              <a:solidFill>
                <a:srgbClr val="00008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49465" y="2913114"/>
            <a:ext cx="6787746" cy="3944885"/>
          </a:xfrm>
          <a:prstGeom prst="rect"/>
        </p:spPr>
      </p:pic>
    </p:spTree>
  </p:cSld>
  <p:clrMapOvr>
    <a:masterClrMapping/>
  </p:clrMapOvr>
  <p:transition spd="med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>
          <a:xfrm>
            <a:off x="272737" y="-56303"/>
            <a:ext cx="7886700" cy="1325563"/>
          </a:xfrm>
        </p:spPr>
        <p:txBody>
          <a:bodyPr/>
          <a:p>
            <a:r>
              <a:rPr b="1" sz="5000" lang="en-US">
                <a:solidFill>
                  <a:srgbClr val="D66565"/>
                </a:solidFill>
              </a:rPr>
              <a:t>H</a:t>
            </a:r>
            <a:r>
              <a:rPr b="1" sz="5000" lang="en-US">
                <a:solidFill>
                  <a:srgbClr val="D66565"/>
                </a:solidFill>
              </a:rPr>
              <a:t>o</a:t>
            </a:r>
            <a:r>
              <a:rPr b="1" sz="5000" lang="en-US">
                <a:solidFill>
                  <a:srgbClr val="D66565"/>
                </a:solidFill>
              </a:rPr>
              <a:t>w</a:t>
            </a:r>
            <a:r>
              <a:rPr b="1" sz="5000" lang="en-US">
                <a:solidFill>
                  <a:srgbClr val="D66565"/>
                </a:solidFill>
              </a:rPr>
              <a:t> </a:t>
            </a:r>
            <a:r>
              <a:rPr b="1" sz="5000" lang="en-US">
                <a:solidFill>
                  <a:srgbClr val="D66565"/>
                </a:solidFill>
              </a:rPr>
              <a:t>c</a:t>
            </a:r>
            <a:r>
              <a:rPr b="1" sz="5000" lang="en-US">
                <a:solidFill>
                  <a:srgbClr val="D66565"/>
                </a:solidFill>
              </a:rPr>
              <a:t>a</a:t>
            </a:r>
            <a:r>
              <a:rPr b="1" sz="5000" lang="en-US">
                <a:solidFill>
                  <a:srgbClr val="D66565"/>
                </a:solidFill>
              </a:rPr>
              <a:t>n</a:t>
            </a:r>
            <a:r>
              <a:rPr b="1" sz="5000" lang="en-US">
                <a:solidFill>
                  <a:srgbClr val="D66565"/>
                </a:solidFill>
              </a:rPr>
              <a:t> </a:t>
            </a:r>
            <a:r>
              <a:rPr b="1" sz="5000" lang="en-US">
                <a:solidFill>
                  <a:srgbClr val="D66565"/>
                </a:solidFill>
              </a:rPr>
              <a:t>w</a:t>
            </a:r>
            <a:r>
              <a:rPr b="1" sz="5000" lang="en-US">
                <a:solidFill>
                  <a:srgbClr val="D66565"/>
                </a:solidFill>
              </a:rPr>
              <a:t>e </a:t>
            </a:r>
            <a:r>
              <a:rPr b="1" sz="5000" lang="en-US">
                <a:solidFill>
                  <a:srgbClr val="D66565"/>
                </a:solidFill>
              </a:rPr>
              <a:t>b</a:t>
            </a:r>
            <a:r>
              <a:rPr b="1" sz="5000" lang="en-US">
                <a:solidFill>
                  <a:srgbClr val="D66565"/>
                </a:solidFill>
              </a:rPr>
              <a:t>r</a:t>
            </a:r>
            <a:r>
              <a:rPr b="1" sz="5000" lang="en-US">
                <a:solidFill>
                  <a:srgbClr val="D66565"/>
                </a:solidFill>
              </a:rPr>
              <a:t>i</a:t>
            </a:r>
            <a:r>
              <a:rPr b="1" sz="5000" lang="en-US">
                <a:solidFill>
                  <a:srgbClr val="D66565"/>
                </a:solidFill>
              </a:rPr>
              <a:t>ng</a:t>
            </a:r>
            <a:r>
              <a:rPr b="1" sz="5000" lang="en-US">
                <a:solidFill>
                  <a:srgbClr val="D66565"/>
                </a:solidFill>
              </a:rPr>
              <a:t> </a:t>
            </a:r>
            <a:r>
              <a:rPr b="1" sz="5000" lang="en-US">
                <a:solidFill>
                  <a:srgbClr val="D66565"/>
                </a:solidFill>
              </a:rPr>
              <a:t>change</a:t>
            </a:r>
            <a:r>
              <a:rPr b="1" sz="5000" lang="en-US">
                <a:solidFill>
                  <a:srgbClr val="D66565"/>
                </a:solidFill>
              </a:rPr>
              <a:t>:</a:t>
            </a:r>
            <a:r>
              <a:rPr b="1" sz="5000" lang="en-US">
                <a:solidFill>
                  <a:srgbClr val="D66565"/>
                </a:solidFill>
              </a:rPr>
              <a:t>-</a:t>
            </a:r>
            <a:endParaRPr b="1" sz="5000" lang="en-IN">
              <a:solidFill>
                <a:srgbClr val="D66565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410250" y="1014968"/>
            <a:ext cx="3805837" cy="62001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Arial"/>
              <a:buChar char="•"/>
            </a:pPr>
            <a:r>
              <a:rPr b="1" sz="3100" lang="en-US">
                <a:solidFill>
                  <a:srgbClr val="0000FF"/>
                </a:solidFill>
              </a:rPr>
              <a:t>C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z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r</a:t>
            </a:r>
            <a:r>
              <a:rPr b="1" sz="3100" lang="en-US">
                <a:solidFill>
                  <a:srgbClr val="0000FF"/>
                </a:solidFill>
              </a:rPr>
              <a:t>g</a:t>
            </a:r>
            <a:r>
              <a:rPr b="1" sz="3100" lang="en-US">
                <a:solidFill>
                  <a:srgbClr val="0000FF"/>
                </a:solidFill>
              </a:rPr>
              <a:t>y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o</a:t>
            </a:r>
            <a:r>
              <a:rPr b="1" sz="3100" lang="en-US">
                <a:solidFill>
                  <a:srgbClr val="0000FF"/>
                </a:solidFill>
              </a:rPr>
              <a:t>f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c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d</a:t>
            </a:r>
            <a:r>
              <a:rPr b="1" sz="3100" lang="en-US">
                <a:solidFill>
                  <a:srgbClr val="0000FF"/>
                </a:solidFill>
              </a:rPr>
              <a:t>r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endParaRPr b="1" sz="3100" lang="en-IN">
              <a:solidFill>
                <a:srgbClr val="0000FF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d</a:t>
            </a:r>
            <a:r>
              <a:rPr b="1" sz="3100" lang="en-US">
                <a:solidFill>
                  <a:srgbClr val="0000FF"/>
                </a:solidFill>
              </a:rPr>
              <a:t>y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d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p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y</a:t>
            </a:r>
            <a:endParaRPr b="1" sz="3100" lang="en-IN">
              <a:solidFill>
                <a:srgbClr val="0000FF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r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r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q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tive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r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o</a:t>
            </a:r>
            <a:r>
              <a:rPr b="1" sz="3100" lang="en-US">
                <a:solidFill>
                  <a:srgbClr val="0000FF"/>
                </a:solidFill>
              </a:rPr>
              <a:t>f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c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d</a:t>
            </a:r>
            <a:r>
              <a:rPr b="1" sz="3100" lang="en-US">
                <a:solidFill>
                  <a:srgbClr val="0000FF"/>
                </a:solidFill>
              </a:rPr>
              <a:t>r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n</a:t>
            </a:r>
            <a:endParaRPr b="1" sz="3100" lang="en-IN">
              <a:solidFill>
                <a:srgbClr val="0000FF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100" lang="en-US">
                <a:solidFill>
                  <a:srgbClr val="0000FF"/>
                </a:solidFill>
              </a:rPr>
              <a:t>G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v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m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aste </a:t>
            </a:r>
            <a:r>
              <a:rPr b="1" sz="3100" lang="en-US">
                <a:solidFill>
                  <a:srgbClr val="0000FF"/>
                </a:solidFill>
              </a:rPr>
              <a:t>o</a:t>
            </a:r>
            <a:r>
              <a:rPr b="1" sz="3100" lang="en-US">
                <a:solidFill>
                  <a:srgbClr val="0000FF"/>
                </a:solidFill>
              </a:rPr>
              <a:t>f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c</a:t>
            </a:r>
            <a:r>
              <a:rPr b="1" sz="3100" lang="en-US">
                <a:solidFill>
                  <a:srgbClr val="0000FF"/>
                </a:solidFill>
              </a:rPr>
              <a:t>c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w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s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c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m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o</a:t>
            </a:r>
            <a:r>
              <a:rPr b="1" sz="3100" lang="en-US">
                <a:solidFill>
                  <a:srgbClr val="0000FF"/>
                </a:solidFill>
              </a:rPr>
              <a:t>w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o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d</a:t>
            </a:r>
            <a:r>
              <a:rPr b="1" sz="3100" lang="en-US">
                <a:solidFill>
                  <a:srgbClr val="0000FF"/>
                </a:solidFill>
              </a:rPr>
              <a:t>e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w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t</a:t>
            </a:r>
            <a:r>
              <a:rPr b="1" sz="3100" lang="en-US">
                <a:solidFill>
                  <a:srgbClr val="0000FF"/>
                </a:solidFill>
              </a:rPr>
              <a:t>h</a:t>
            </a:r>
            <a:r>
              <a:rPr b="1" sz="3100" lang="en-US">
                <a:solidFill>
                  <a:srgbClr val="0000FF"/>
                </a:solidFill>
              </a:rPr>
              <a:t> </a:t>
            </a:r>
            <a:r>
              <a:rPr b="1" sz="3100" lang="en-US">
                <a:solidFill>
                  <a:srgbClr val="0000FF"/>
                </a:solidFill>
              </a:rPr>
              <a:t>f</a:t>
            </a:r>
            <a:r>
              <a:rPr b="1" sz="3100" lang="en-US">
                <a:solidFill>
                  <a:srgbClr val="0000FF"/>
                </a:solidFill>
              </a:rPr>
              <a:t>a</a:t>
            </a:r>
            <a:r>
              <a:rPr b="1" sz="3100" lang="en-US">
                <a:solidFill>
                  <a:srgbClr val="0000FF"/>
                </a:solidFill>
              </a:rPr>
              <a:t>i</a:t>
            </a:r>
            <a:r>
              <a:rPr b="1" sz="3100" lang="en-US">
                <a:solidFill>
                  <a:srgbClr val="0000FF"/>
                </a:solidFill>
              </a:rPr>
              <a:t>l</a:t>
            </a:r>
            <a:r>
              <a:rPr b="1" sz="3100" lang="en-US">
                <a:solidFill>
                  <a:srgbClr val="0000FF"/>
                </a:solidFill>
              </a:rPr>
              <a:t>u</a:t>
            </a:r>
            <a:r>
              <a:rPr b="1" sz="3100" lang="en-US">
                <a:solidFill>
                  <a:srgbClr val="0000FF"/>
                </a:solidFill>
              </a:rPr>
              <a:t>re</a:t>
            </a:r>
            <a:r>
              <a:rPr b="1" sz="3100" lang="en-US">
                <a:solidFill>
                  <a:srgbClr val="0000FF"/>
                </a:solidFill>
              </a:rPr>
              <a:t>.</a:t>
            </a:r>
            <a:endParaRPr b="1" sz="3100" lang="en-IN">
              <a:solidFill>
                <a:srgbClr val="0000FF"/>
              </a:solidFill>
            </a:endParaRPr>
          </a:p>
          <a:p>
            <a:pPr indent="-457200" marL="457200">
              <a:buFont typeface="Arial"/>
              <a:buChar char="•"/>
            </a:pPr>
            <a:endParaRPr b="1" sz="3100" lang="en-IN">
              <a:solidFill>
                <a:srgbClr val="0000FF"/>
              </a:solidFill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0" y="1014967"/>
            <a:ext cx="4194806" cy="2722078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4341596" y="3863008"/>
            <a:ext cx="4663302" cy="2924253"/>
          </a:xfrm>
          <a:prstGeom prst="rect"/>
        </p:spPr>
      </p:pic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>
          <a:xfrm>
            <a:off x="277443" y="-83504"/>
            <a:ext cx="7886700" cy="1325563"/>
          </a:xfrm>
        </p:spPr>
        <p:txBody>
          <a:bodyPr/>
          <a:p>
            <a:r>
              <a:rPr b="1" sz="5300" lang="en-US">
                <a:solidFill>
                  <a:srgbClr val="6600CC"/>
                </a:solidFill>
              </a:rPr>
              <a:t>W</a:t>
            </a:r>
            <a:r>
              <a:rPr b="1" sz="5300" lang="en-US">
                <a:solidFill>
                  <a:srgbClr val="6600CC"/>
                </a:solidFill>
              </a:rPr>
              <a:t>h</a:t>
            </a:r>
            <a:r>
              <a:rPr b="1" sz="5300" lang="en-US">
                <a:solidFill>
                  <a:srgbClr val="6600CC"/>
                </a:solidFill>
              </a:rPr>
              <a:t>a</a:t>
            </a:r>
            <a:r>
              <a:rPr b="1" sz="5300" lang="en-US">
                <a:solidFill>
                  <a:srgbClr val="6600CC"/>
                </a:solidFill>
              </a:rPr>
              <a:t>t</a:t>
            </a:r>
            <a:r>
              <a:rPr b="1" sz="5300" lang="en-US">
                <a:solidFill>
                  <a:srgbClr val="6600CC"/>
                </a:solidFill>
              </a:rPr>
              <a:t> </a:t>
            </a:r>
            <a:r>
              <a:rPr b="1" sz="5300" lang="en-US">
                <a:solidFill>
                  <a:srgbClr val="6600CC"/>
                </a:solidFill>
              </a:rPr>
              <a:t>w</a:t>
            </a:r>
            <a:r>
              <a:rPr b="1" sz="5300" lang="en-US">
                <a:solidFill>
                  <a:srgbClr val="6600CC"/>
                </a:solidFill>
              </a:rPr>
              <a:t>e</a:t>
            </a:r>
            <a:r>
              <a:rPr b="1" sz="5300" lang="en-US">
                <a:solidFill>
                  <a:srgbClr val="6600CC"/>
                </a:solidFill>
              </a:rPr>
              <a:t> </a:t>
            </a:r>
            <a:r>
              <a:rPr b="1" sz="5300" lang="en-US">
                <a:solidFill>
                  <a:srgbClr val="6600CC"/>
                </a:solidFill>
              </a:rPr>
              <a:t>c</a:t>
            </a:r>
            <a:r>
              <a:rPr b="1" sz="5300" lang="en-US">
                <a:solidFill>
                  <a:srgbClr val="6600CC"/>
                </a:solidFill>
              </a:rPr>
              <a:t>a</a:t>
            </a:r>
            <a:r>
              <a:rPr b="1" sz="5300" lang="en-US">
                <a:solidFill>
                  <a:srgbClr val="6600CC"/>
                </a:solidFill>
              </a:rPr>
              <a:t>n</a:t>
            </a:r>
            <a:r>
              <a:rPr b="1" sz="5300" lang="en-US">
                <a:solidFill>
                  <a:srgbClr val="6600CC"/>
                </a:solidFill>
              </a:rPr>
              <a:t> </a:t>
            </a:r>
            <a:r>
              <a:rPr b="1" sz="5300" lang="en-US">
                <a:solidFill>
                  <a:srgbClr val="6600CC"/>
                </a:solidFill>
              </a:rPr>
              <a:t>a</a:t>
            </a:r>
            <a:r>
              <a:rPr b="1" sz="5300" lang="en-US">
                <a:solidFill>
                  <a:srgbClr val="6600CC"/>
                </a:solidFill>
              </a:rPr>
              <a:t>c</a:t>
            </a:r>
            <a:r>
              <a:rPr b="1" sz="5300" lang="en-US">
                <a:solidFill>
                  <a:srgbClr val="6600CC"/>
                </a:solidFill>
              </a:rPr>
              <a:t>h</a:t>
            </a:r>
            <a:r>
              <a:rPr b="1" sz="5300" lang="en-US">
                <a:solidFill>
                  <a:srgbClr val="6600CC"/>
                </a:solidFill>
              </a:rPr>
              <a:t>i</a:t>
            </a:r>
            <a:r>
              <a:rPr b="1" sz="5300" lang="en-US">
                <a:solidFill>
                  <a:srgbClr val="6600CC"/>
                </a:solidFill>
              </a:rPr>
              <a:t>e</a:t>
            </a:r>
            <a:r>
              <a:rPr b="1" sz="5300" lang="en-US">
                <a:solidFill>
                  <a:srgbClr val="6600CC"/>
                </a:solidFill>
              </a:rPr>
              <a:t>v</a:t>
            </a:r>
            <a:r>
              <a:rPr b="1" sz="5300" lang="en-US">
                <a:solidFill>
                  <a:srgbClr val="6600CC"/>
                </a:solidFill>
              </a:rPr>
              <a:t>e</a:t>
            </a:r>
            <a:endParaRPr b="1" sz="5300" lang="en-IN">
              <a:solidFill>
                <a:srgbClr val="6600CC"/>
              </a:solidFill>
            </a:endParaRPr>
          </a:p>
        </p:txBody>
      </p:sp>
      <p:sp>
        <p:nvSpPr>
          <p:cNvPr id="1048613" name=""/>
          <p:cNvSpPr txBox="1"/>
          <p:nvPr/>
        </p:nvSpPr>
        <p:spPr>
          <a:xfrm>
            <a:off x="424246" y="803591"/>
            <a:ext cx="7184288" cy="21869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ü"/>
            </a:pPr>
            <a:r>
              <a:rPr b="1" sz="2800" lang="en-US">
                <a:solidFill>
                  <a:srgbClr val="FF6600"/>
                </a:solidFill>
              </a:rPr>
              <a:t>T</a:t>
            </a:r>
            <a:r>
              <a:rPr b="1" sz="2800" lang="en-US">
                <a:solidFill>
                  <a:srgbClr val="FF6600"/>
                </a:solidFill>
              </a:rPr>
              <a:t>h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b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t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n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v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r</a:t>
            </a:r>
            <a:r>
              <a:rPr b="1" sz="2800" lang="en-US">
                <a:solidFill>
                  <a:srgbClr val="FF6600"/>
                </a:solidFill>
              </a:rPr>
              <a:t>y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f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l</a:t>
            </a:r>
            <a:r>
              <a:rPr b="1" sz="2800" lang="en-US">
                <a:solidFill>
                  <a:srgbClr val="FF6600"/>
                </a:solidFill>
              </a:rPr>
              <a:t>d</a:t>
            </a:r>
            <a:endParaRPr sz="2800" lang="en-IN">
              <a:solidFill>
                <a:srgbClr val="FF6600"/>
              </a:solidFill>
            </a:endParaRPr>
          </a:p>
          <a:p>
            <a:pPr indent="-457200" marL="457200">
              <a:buFont typeface="Wingdings" charset="2"/>
              <a:buChar char="ü"/>
            </a:pP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u</a:t>
            </a:r>
            <a:r>
              <a:rPr b="1" sz="2800" lang="en-US">
                <a:solidFill>
                  <a:srgbClr val="FF6600"/>
                </a:solidFill>
              </a:rPr>
              <a:t>c</a:t>
            </a:r>
            <a:r>
              <a:rPr b="1" sz="2800" lang="en-US">
                <a:solidFill>
                  <a:srgbClr val="FF6600"/>
                </a:solidFill>
              </a:rPr>
              <a:t>c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ful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p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o</a:t>
            </a:r>
            <a:r>
              <a:rPr b="1" sz="2800" lang="en-US">
                <a:solidFill>
                  <a:srgbClr val="FF6600"/>
                </a:solidFill>
              </a:rPr>
              <a:t>p</a:t>
            </a:r>
            <a:r>
              <a:rPr b="1" sz="2800" lang="en-US">
                <a:solidFill>
                  <a:srgbClr val="FF6600"/>
                </a:solidFill>
              </a:rPr>
              <a:t>l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w</a:t>
            </a:r>
            <a:r>
              <a:rPr b="1" sz="2800" lang="en-US">
                <a:solidFill>
                  <a:srgbClr val="FF6600"/>
                </a:solidFill>
              </a:rPr>
              <a:t>h</a:t>
            </a:r>
            <a:r>
              <a:rPr b="1" sz="2800" lang="en-US">
                <a:solidFill>
                  <a:srgbClr val="FF6600"/>
                </a:solidFill>
              </a:rPr>
              <a:t>o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w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l</a:t>
            </a:r>
            <a:r>
              <a:rPr b="1" sz="2800" lang="en-US">
                <a:solidFill>
                  <a:srgbClr val="FF6600"/>
                </a:solidFill>
              </a:rPr>
              <a:t>l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m</a:t>
            </a: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k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u</a:t>
            </a:r>
            <a:r>
              <a:rPr b="1" sz="2800" lang="en-US">
                <a:solidFill>
                  <a:srgbClr val="FF6600"/>
                </a:solidFill>
              </a:rPr>
              <a:t>c</a:t>
            </a:r>
            <a:r>
              <a:rPr b="1" sz="2800" lang="en-US">
                <a:solidFill>
                  <a:srgbClr val="FF6600"/>
                </a:solidFill>
              </a:rPr>
              <a:t>c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ssful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p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r>
              <a:rPr b="1" sz="2800" lang="en-US">
                <a:solidFill>
                  <a:srgbClr val="FF6600"/>
                </a:solidFill>
              </a:rPr>
              <a:t>o</a:t>
            </a:r>
            <a:r>
              <a:rPr b="1" sz="2800" lang="en-US">
                <a:solidFill>
                  <a:srgbClr val="FF6600"/>
                </a:solidFill>
              </a:rPr>
              <a:t>p</a:t>
            </a:r>
            <a:r>
              <a:rPr b="1" sz="2800" lang="en-US">
                <a:solidFill>
                  <a:srgbClr val="FF6600"/>
                </a:solidFill>
              </a:rPr>
              <a:t>l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endParaRPr sz="2800" lang="en-IN">
              <a:solidFill>
                <a:srgbClr val="FF6600"/>
              </a:solidFill>
            </a:endParaRPr>
          </a:p>
          <a:p>
            <a:pPr indent="-457200" marL="457200">
              <a:buFont typeface="Wingdings" charset="2"/>
              <a:buChar char="ü"/>
            </a:pPr>
            <a:r>
              <a:rPr b="1" sz="2800" lang="en-US">
                <a:solidFill>
                  <a:srgbClr val="FF6600"/>
                </a:solidFill>
              </a:rPr>
              <a:t>O</a:t>
            </a:r>
            <a:r>
              <a:rPr b="1" sz="2800" lang="en-US">
                <a:solidFill>
                  <a:srgbClr val="FF6600"/>
                </a:solidFill>
              </a:rPr>
              <a:t>u</a:t>
            </a:r>
            <a:r>
              <a:rPr b="1" sz="2800" lang="en-US">
                <a:solidFill>
                  <a:srgbClr val="FF6600"/>
                </a:solidFill>
              </a:rPr>
              <a:t>r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n</a:t>
            </a: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t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o</a:t>
            </a:r>
            <a:r>
              <a:rPr b="1" sz="2800" lang="en-US">
                <a:solidFill>
                  <a:srgbClr val="FF6600"/>
                </a:solidFill>
              </a:rPr>
              <a:t>n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n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w</a:t>
            </a:r>
            <a:r>
              <a:rPr b="1" sz="2800" lang="en-US">
                <a:solidFill>
                  <a:srgbClr val="FF6600"/>
                </a:solidFill>
              </a:rPr>
              <a:t>o</a:t>
            </a:r>
            <a:r>
              <a:rPr b="1" sz="2800" lang="en-US">
                <a:solidFill>
                  <a:srgbClr val="FF6600"/>
                </a:solidFill>
              </a:rPr>
              <a:t>r</a:t>
            </a:r>
            <a:r>
              <a:rPr b="1" sz="2800" lang="en-US">
                <a:solidFill>
                  <a:srgbClr val="FF6600"/>
                </a:solidFill>
              </a:rPr>
              <a:t>l</a:t>
            </a:r>
            <a:r>
              <a:rPr b="1" sz="2800" lang="en-US">
                <a:solidFill>
                  <a:srgbClr val="FF6600"/>
                </a:solidFill>
              </a:rPr>
              <a:t>d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t</a:t>
            </a: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g</a:t>
            </a:r>
            <a:r>
              <a:rPr b="1" sz="2800" lang="en-US">
                <a:solidFill>
                  <a:srgbClr val="FF6600"/>
                </a:solidFill>
              </a:rPr>
              <a:t>e</a:t>
            </a:r>
            <a:endParaRPr sz="2800" lang="en-IN">
              <a:solidFill>
                <a:srgbClr val="FF6600"/>
              </a:solidFill>
            </a:endParaRPr>
          </a:p>
          <a:p>
            <a:pPr indent="-457200" marL="457200">
              <a:buFont typeface="Wingdings" charset="2"/>
              <a:buChar char="ü"/>
            </a:pP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h</a:t>
            </a: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p</a:t>
            </a:r>
            <a:r>
              <a:rPr b="1" sz="2800" lang="en-US">
                <a:solidFill>
                  <a:srgbClr val="FF6600"/>
                </a:solidFill>
              </a:rPr>
              <a:t>p</a:t>
            </a:r>
            <a:r>
              <a:rPr b="1" sz="2800" lang="en-US">
                <a:solidFill>
                  <a:srgbClr val="FF6600"/>
                </a:solidFill>
              </a:rPr>
              <a:t>y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n</a:t>
            </a:r>
            <a:r>
              <a:rPr b="1" sz="2800" lang="en-US">
                <a:solidFill>
                  <a:srgbClr val="FF6600"/>
                </a:solidFill>
              </a:rPr>
              <a:t>d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a</a:t>
            </a:r>
            <a:r>
              <a:rPr b="1" sz="2800" lang="en-US">
                <a:solidFill>
                  <a:srgbClr val="FF6600"/>
                </a:solidFill>
              </a:rPr>
              <a:t>t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f</a:t>
            </a:r>
            <a:r>
              <a:rPr b="1" sz="2800" lang="en-US">
                <a:solidFill>
                  <a:srgbClr val="FF6600"/>
                </a:solidFill>
              </a:rPr>
              <a:t>i</a:t>
            </a:r>
            <a:r>
              <a:rPr b="1" sz="2800" lang="en-US">
                <a:solidFill>
                  <a:srgbClr val="FF6600"/>
                </a:solidFill>
              </a:rPr>
              <a:t>ed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Educati</a:t>
            </a:r>
            <a:r>
              <a:rPr b="1" sz="2800" lang="en-US">
                <a:solidFill>
                  <a:srgbClr val="FF6600"/>
                </a:solidFill>
              </a:rPr>
              <a:t>on</a:t>
            </a:r>
            <a:r>
              <a:rPr b="1" sz="2800" lang="en-US">
                <a:solidFill>
                  <a:srgbClr val="FF6600"/>
                </a:solidFill>
              </a:rPr>
              <a:t> 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y</a:t>
            </a:r>
            <a:r>
              <a:rPr b="1" sz="2800" lang="en-US">
                <a:solidFill>
                  <a:srgbClr val="FF6600"/>
                </a:solidFill>
              </a:rPr>
              <a:t>s</a:t>
            </a:r>
            <a:r>
              <a:rPr b="1" sz="2800" lang="en-US">
                <a:solidFill>
                  <a:srgbClr val="FF6600"/>
                </a:solidFill>
              </a:rPr>
              <a:t>t</a:t>
            </a:r>
            <a:r>
              <a:rPr b="1" sz="2800" lang="en-US">
                <a:solidFill>
                  <a:srgbClr val="FF6600"/>
                </a:solidFill>
              </a:rPr>
              <a:t>em</a:t>
            </a:r>
            <a:endParaRPr sz="2800" lang="en-IN">
              <a:solidFill>
                <a:srgbClr val="FF6600"/>
              </a:solidFill>
            </a:endParaRPr>
          </a:p>
        </p:txBody>
      </p:sp>
      <p:sp>
        <p:nvSpPr>
          <p:cNvPr id="1048614" name=""/>
          <p:cNvSpPr txBox="1"/>
          <p:nvPr/>
        </p:nvSpPr>
        <p:spPr>
          <a:xfrm>
            <a:off x="424246" y="3129279"/>
            <a:ext cx="5809400" cy="599441"/>
          </a:xfrm>
          <a:prstGeom prst="rect"/>
        </p:spPr>
        <p:txBody>
          <a:bodyPr rtlCol="0" wrap="square">
            <a:spAutoFit/>
          </a:bodyPr>
          <a:p>
            <a:r>
              <a:rPr b="1" sz="3400" lang="en-US">
                <a:solidFill>
                  <a:srgbClr val="6600CC"/>
                </a:solidFill>
              </a:rPr>
              <a:t>W</a:t>
            </a:r>
            <a:r>
              <a:rPr b="1" sz="3400" lang="en-US">
                <a:solidFill>
                  <a:srgbClr val="6600CC"/>
                </a:solidFill>
              </a:rPr>
              <a:t>h</a:t>
            </a:r>
            <a:r>
              <a:rPr b="1" sz="3400" lang="en-US">
                <a:solidFill>
                  <a:srgbClr val="6600CC"/>
                </a:solidFill>
              </a:rPr>
              <a:t>a</a:t>
            </a:r>
            <a:r>
              <a:rPr b="1" sz="3400" lang="en-US">
                <a:solidFill>
                  <a:srgbClr val="6600CC"/>
                </a:solidFill>
              </a:rPr>
              <a:t>t</a:t>
            </a:r>
            <a:r>
              <a:rPr b="1" sz="3400" lang="en-US">
                <a:solidFill>
                  <a:srgbClr val="6600CC"/>
                </a:solidFill>
              </a:rPr>
              <a:t> </a:t>
            </a:r>
            <a:r>
              <a:rPr b="1" sz="3400" lang="en-US">
                <a:solidFill>
                  <a:srgbClr val="6600CC"/>
                </a:solidFill>
              </a:rPr>
              <a:t>w</a:t>
            </a:r>
            <a:r>
              <a:rPr b="1" sz="3400" lang="en-US">
                <a:solidFill>
                  <a:srgbClr val="6600CC"/>
                </a:solidFill>
              </a:rPr>
              <a:t>i</a:t>
            </a:r>
            <a:r>
              <a:rPr b="1" sz="3400" lang="en-US">
                <a:solidFill>
                  <a:srgbClr val="6600CC"/>
                </a:solidFill>
              </a:rPr>
              <a:t>l</a:t>
            </a:r>
            <a:r>
              <a:rPr b="1" sz="3400" lang="en-US">
                <a:solidFill>
                  <a:srgbClr val="6600CC"/>
                </a:solidFill>
              </a:rPr>
              <a:t>l</a:t>
            </a:r>
            <a:r>
              <a:rPr b="1" sz="3400" lang="en-US">
                <a:solidFill>
                  <a:srgbClr val="6600CC"/>
                </a:solidFill>
              </a:rPr>
              <a:t> </a:t>
            </a:r>
            <a:r>
              <a:rPr b="1" sz="3400" lang="en-US">
                <a:solidFill>
                  <a:srgbClr val="6600CC"/>
                </a:solidFill>
              </a:rPr>
              <a:t>i</a:t>
            </a:r>
            <a:r>
              <a:rPr b="1" sz="3400" lang="en-US">
                <a:solidFill>
                  <a:srgbClr val="6600CC"/>
                </a:solidFill>
              </a:rPr>
              <a:t>t</a:t>
            </a:r>
            <a:r>
              <a:rPr b="1" sz="3400" lang="en-US">
                <a:solidFill>
                  <a:srgbClr val="6600CC"/>
                </a:solidFill>
              </a:rPr>
              <a:t> </a:t>
            </a:r>
            <a:r>
              <a:rPr b="1" sz="3400" lang="en-US">
                <a:solidFill>
                  <a:srgbClr val="6600CC"/>
                </a:solidFill>
              </a:rPr>
              <a:t>m</a:t>
            </a:r>
            <a:r>
              <a:rPr b="1" sz="3400" lang="en-US">
                <a:solidFill>
                  <a:srgbClr val="6600CC"/>
                </a:solidFill>
              </a:rPr>
              <a:t>a</a:t>
            </a:r>
            <a:r>
              <a:rPr b="1" sz="3400" lang="en-US">
                <a:solidFill>
                  <a:srgbClr val="6600CC"/>
                </a:solidFill>
              </a:rPr>
              <a:t>k</a:t>
            </a:r>
            <a:r>
              <a:rPr b="1" sz="3400" lang="en-US">
                <a:solidFill>
                  <a:srgbClr val="6600CC"/>
                </a:solidFill>
              </a:rPr>
              <a:t>e</a:t>
            </a:r>
            <a:r>
              <a:rPr b="1" sz="3400" lang="en-US">
                <a:solidFill>
                  <a:srgbClr val="6600CC"/>
                </a:solidFill>
              </a:rPr>
              <a:t> </a:t>
            </a:r>
            <a:r>
              <a:rPr b="1" sz="3400" lang="en-US">
                <a:solidFill>
                  <a:srgbClr val="6600CC"/>
                </a:solidFill>
              </a:rPr>
              <a:t>f</a:t>
            </a:r>
            <a:r>
              <a:rPr b="1" sz="3400" lang="en-US">
                <a:solidFill>
                  <a:srgbClr val="6600CC"/>
                </a:solidFill>
              </a:rPr>
              <a:t>i</a:t>
            </a:r>
            <a:r>
              <a:rPr b="1" sz="3400" lang="en-US">
                <a:solidFill>
                  <a:srgbClr val="6600CC"/>
                </a:solidFill>
              </a:rPr>
              <a:t>n</a:t>
            </a:r>
            <a:r>
              <a:rPr b="1" sz="3400" lang="en-US">
                <a:solidFill>
                  <a:srgbClr val="6600CC"/>
                </a:solidFill>
              </a:rPr>
              <a:t>a</a:t>
            </a:r>
            <a:r>
              <a:rPr b="1" sz="3400" lang="en-US">
                <a:solidFill>
                  <a:srgbClr val="6600CC"/>
                </a:solidFill>
              </a:rPr>
              <a:t>l</a:t>
            </a:r>
            <a:r>
              <a:rPr b="1" sz="3400" lang="en-US">
                <a:solidFill>
                  <a:srgbClr val="6600CC"/>
                </a:solidFill>
              </a:rPr>
              <a:t>l</a:t>
            </a:r>
            <a:r>
              <a:rPr b="1" sz="3400" lang="en-US">
                <a:solidFill>
                  <a:srgbClr val="6600CC"/>
                </a:solidFill>
              </a:rPr>
              <a:t>y</a:t>
            </a:r>
            <a:endParaRPr b="1" sz="3400" lang="en-IN">
              <a:solidFill>
                <a:srgbClr val="6600CC"/>
              </a:solidFill>
            </a:endParaRPr>
          </a:p>
        </p:txBody>
      </p:sp>
      <p:sp>
        <p:nvSpPr>
          <p:cNvPr id="1048615" name=""/>
          <p:cNvSpPr txBox="1"/>
          <p:nvPr/>
        </p:nvSpPr>
        <p:spPr>
          <a:xfrm>
            <a:off x="1515431" y="3877626"/>
            <a:ext cx="7253335" cy="637540"/>
          </a:xfrm>
          <a:prstGeom prst="rect"/>
        </p:spPr>
        <p:txBody>
          <a:bodyPr rtlCol="0" wrap="square">
            <a:spAutoFit/>
          </a:bodyPr>
          <a:p>
            <a:r>
              <a:rPr b="1" sz="3700" lang="en-US">
                <a:solidFill>
                  <a:srgbClr val="FF6600"/>
                </a:solidFill>
              </a:rPr>
              <a:t>A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B</a:t>
            </a:r>
            <a:r>
              <a:rPr b="1" sz="3700" lang="en-US">
                <a:solidFill>
                  <a:srgbClr val="000000"/>
                </a:solidFill>
              </a:rPr>
              <a:t>E</a:t>
            </a:r>
            <a:r>
              <a:rPr b="1" sz="3700" lang="en-US">
                <a:solidFill>
                  <a:srgbClr val="000000"/>
                </a:solidFill>
              </a:rPr>
              <a:t>T</a:t>
            </a:r>
            <a:r>
              <a:rPr b="1" sz="3700" lang="en-US">
                <a:solidFill>
                  <a:srgbClr val="000000"/>
                </a:solidFill>
              </a:rPr>
              <a:t>T</a:t>
            </a:r>
            <a:r>
              <a:rPr b="1" sz="3700" lang="en-US">
                <a:solidFill>
                  <a:srgbClr val="000000"/>
                </a:solidFill>
              </a:rPr>
              <a:t>E</a:t>
            </a:r>
            <a:r>
              <a:rPr b="1" sz="3700" lang="en-US">
                <a:solidFill>
                  <a:srgbClr val="000000"/>
                </a:solidFill>
              </a:rPr>
              <a:t>R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8000"/>
                </a:solidFill>
              </a:rPr>
              <a:t>N</a:t>
            </a:r>
            <a:r>
              <a:rPr b="1" sz="3700" lang="en-US">
                <a:solidFill>
                  <a:srgbClr val="008000"/>
                </a:solidFill>
              </a:rPr>
              <a:t>A</a:t>
            </a:r>
            <a:r>
              <a:rPr b="1" sz="3700" lang="en-US">
                <a:solidFill>
                  <a:srgbClr val="008000"/>
                </a:solidFill>
              </a:rPr>
              <a:t>T</a:t>
            </a:r>
            <a:r>
              <a:rPr b="1" sz="3700" lang="en-US">
                <a:solidFill>
                  <a:srgbClr val="008000"/>
                </a:solidFill>
              </a:rPr>
              <a:t>I</a:t>
            </a:r>
            <a:r>
              <a:rPr b="1" sz="3700" lang="en-US">
                <a:solidFill>
                  <a:srgbClr val="008000"/>
                </a:solidFill>
              </a:rPr>
              <a:t>O</a:t>
            </a:r>
            <a:r>
              <a:rPr b="1" sz="3700" lang="en-US">
                <a:solidFill>
                  <a:srgbClr val="008000"/>
                </a:solidFill>
              </a:rPr>
              <a:t>N</a:t>
            </a:r>
            <a:endParaRPr b="1" sz="3700" lang="en-IN">
              <a:solidFill>
                <a:srgbClr val="008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81483" y="4491563"/>
            <a:ext cx="4728489" cy="2222738"/>
          </a:xfrm>
          <a:prstGeom prst="rect"/>
        </p:spPr>
      </p:pic>
    </p:spTree>
  </p:cSld>
  <p:clrMapOvr>
    <a:masterClrMapping/>
  </p:clrMapOvr>
  <p:transition spd="med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07199"/>
          </a:xfrm>
          <a:prstGeom prst="rect"/>
        </p:spPr>
      </p:pic>
      <p:sp>
        <p:nvSpPr>
          <p:cNvPr id="1048616" name=""/>
          <p:cNvSpPr txBox="1"/>
          <p:nvPr/>
        </p:nvSpPr>
        <p:spPr>
          <a:xfrm>
            <a:off x="0" y="2859192"/>
            <a:ext cx="4113698" cy="1577339"/>
          </a:xfrm>
          <a:prstGeom prst="rect"/>
        </p:spPr>
        <p:txBody>
          <a:bodyPr rtlCol="0" wrap="square">
            <a:spAutoFit/>
          </a:bodyPr>
          <a:p>
            <a:r>
              <a:rPr b="1" sz="10000" lang="en-US">
                <a:solidFill>
                  <a:srgbClr val="0000FF"/>
                </a:solidFill>
              </a:rPr>
              <a:t>T</a:t>
            </a:r>
            <a:r>
              <a:rPr b="1" sz="10000" lang="en-US">
                <a:solidFill>
                  <a:srgbClr val="0000FF"/>
                </a:solidFill>
              </a:rPr>
              <a:t>h</a:t>
            </a:r>
            <a:r>
              <a:rPr b="1" sz="10000" lang="en-US">
                <a:solidFill>
                  <a:srgbClr val="0000FF"/>
                </a:solidFill>
              </a:rPr>
              <a:t>a</a:t>
            </a:r>
            <a:r>
              <a:rPr b="1" sz="10000" lang="en-US">
                <a:solidFill>
                  <a:srgbClr val="0000FF"/>
                </a:solidFill>
              </a:rPr>
              <a:t>n</a:t>
            </a:r>
            <a:r>
              <a:rPr b="1" sz="10000" lang="en-US">
                <a:solidFill>
                  <a:srgbClr val="0000FF"/>
                </a:solidFill>
              </a:rPr>
              <a:t>k</a:t>
            </a:r>
            <a:r>
              <a:rPr b="1" sz="9600" lang="en-US">
                <a:solidFill>
                  <a:srgbClr val="0000FF"/>
                </a:solidFill>
              </a:rPr>
              <a:t> </a:t>
            </a:r>
            <a:endParaRPr b="1" sz="9600" lang="en-IN">
              <a:solidFill>
                <a:srgbClr val="0000FF"/>
              </a:solidFill>
            </a:endParaRPr>
          </a:p>
        </p:txBody>
      </p:sp>
      <p:sp>
        <p:nvSpPr>
          <p:cNvPr id="1048617" name=""/>
          <p:cNvSpPr txBox="1"/>
          <p:nvPr/>
        </p:nvSpPr>
        <p:spPr>
          <a:xfrm>
            <a:off x="5985892" y="2859191"/>
            <a:ext cx="3417521" cy="1742440"/>
          </a:xfrm>
          <a:prstGeom prst="rect"/>
        </p:spPr>
        <p:txBody>
          <a:bodyPr rtlCol="0" wrap="square">
            <a:spAutoFit/>
          </a:bodyPr>
          <a:p>
            <a:r>
              <a:rPr b="1" sz="11200" lang="en-US">
                <a:solidFill>
                  <a:srgbClr val="0000FF"/>
                </a:solidFill>
              </a:rPr>
              <a:t>Y</a:t>
            </a:r>
            <a:r>
              <a:rPr b="1" sz="11200" lang="en-US">
                <a:solidFill>
                  <a:srgbClr val="0000FF"/>
                </a:solidFill>
              </a:rPr>
              <a:t>o</a:t>
            </a:r>
            <a:r>
              <a:rPr b="1" sz="11200" lang="en-US">
                <a:solidFill>
                  <a:srgbClr val="0000FF"/>
                </a:solidFill>
              </a:rPr>
              <a:t>u</a:t>
            </a:r>
            <a:endParaRPr b="1" sz="11200" lang="en-IN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sz="5500" lang="en-US">
                <a:solidFill>
                  <a:srgbClr val="008000"/>
                </a:solidFill>
              </a:rPr>
              <a:t>E</a:t>
            </a:r>
            <a:r>
              <a:rPr b="1" sz="5500" lang="en-US">
                <a:solidFill>
                  <a:srgbClr val="008000"/>
                </a:solidFill>
              </a:rPr>
              <a:t>d</a:t>
            </a:r>
            <a:r>
              <a:rPr b="1" sz="5500" lang="en-US">
                <a:solidFill>
                  <a:srgbClr val="008000"/>
                </a:solidFill>
              </a:rPr>
              <a:t>ucation</a:t>
            </a:r>
            <a:r>
              <a:rPr b="1" sz="5500" lang="en-US">
                <a:solidFill>
                  <a:srgbClr val="008000"/>
                </a:solidFill>
              </a:rPr>
              <a:t>:</a:t>
            </a:r>
            <a:r>
              <a:rPr b="1" sz="5500" lang="en-US">
                <a:solidFill>
                  <a:srgbClr val="008000"/>
                </a:solidFill>
              </a:rPr>
              <a:t>-</a:t>
            </a:r>
            <a:endParaRPr b="1" sz="5500" lang="en-IN">
              <a:solidFill>
                <a:srgbClr val="008000"/>
              </a:solidFill>
            </a:endParaRPr>
          </a:p>
        </p:txBody>
      </p:sp>
      <p:sp>
        <p:nvSpPr>
          <p:cNvPr id="1048671" name=""/>
          <p:cNvSpPr txBox="1"/>
          <p:nvPr/>
        </p:nvSpPr>
        <p:spPr>
          <a:xfrm>
            <a:off x="628649" y="1813558"/>
            <a:ext cx="8180361" cy="3520440"/>
          </a:xfrm>
          <a:prstGeom prst="rect"/>
        </p:spPr>
        <p:txBody>
          <a:bodyPr rtlCol="0" wrap="square">
            <a:spAutoFit/>
          </a:bodyPr>
          <a:p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d</a:t>
            </a:r>
            <a:r>
              <a:rPr b="1" sz="4600" lang="en-US">
                <a:solidFill>
                  <a:srgbClr val="800000"/>
                </a:solidFill>
              </a:rPr>
              <a:t>u</a:t>
            </a:r>
            <a:r>
              <a:rPr b="1" sz="4600" lang="en-US">
                <a:solidFill>
                  <a:srgbClr val="800000"/>
                </a:solidFill>
              </a:rPr>
              <a:t>cation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i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t</a:t>
            </a:r>
            <a:r>
              <a:rPr b="1" sz="4600" lang="en-US">
                <a:solidFill>
                  <a:srgbClr val="800000"/>
                </a:solidFill>
              </a:rPr>
              <a:t>h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p</a:t>
            </a:r>
            <a:r>
              <a:rPr b="1" sz="4600" lang="en-US">
                <a:solidFill>
                  <a:srgbClr val="800000"/>
                </a:solidFill>
              </a:rPr>
              <a:t>r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c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f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l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a</a:t>
            </a:r>
            <a:r>
              <a:rPr b="1" sz="4600" lang="en-US">
                <a:solidFill>
                  <a:srgbClr val="800000"/>
                </a:solidFill>
              </a:rPr>
              <a:t>r</a:t>
            </a:r>
            <a:r>
              <a:rPr b="1" sz="4600" lang="en-US">
                <a:solidFill>
                  <a:srgbClr val="800000"/>
                </a:solidFill>
              </a:rPr>
              <a:t>ning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r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g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t</a:t>
            </a:r>
            <a:r>
              <a:rPr b="1" sz="4600" lang="en-US">
                <a:solidFill>
                  <a:srgbClr val="800000"/>
                </a:solidFill>
              </a:rPr>
              <a:t>t</a:t>
            </a:r>
            <a:r>
              <a:rPr b="1" sz="4600" lang="en-US">
                <a:solidFill>
                  <a:srgbClr val="800000"/>
                </a:solidFill>
              </a:rPr>
              <a:t>i</a:t>
            </a:r>
            <a:r>
              <a:rPr b="1" sz="4600" lang="en-US">
                <a:solidFill>
                  <a:srgbClr val="800000"/>
                </a:solidFill>
              </a:rPr>
              <a:t>ng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f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k</a:t>
            </a:r>
            <a:r>
              <a:rPr b="1" sz="4600" lang="en-US">
                <a:solidFill>
                  <a:srgbClr val="800000"/>
                </a:solidFill>
              </a:rPr>
              <a:t>n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w</a:t>
            </a:r>
            <a:r>
              <a:rPr b="1" sz="4600" lang="en-US">
                <a:solidFill>
                  <a:srgbClr val="800000"/>
                </a:solidFill>
              </a:rPr>
              <a:t>ledge</a:t>
            </a:r>
            <a:r>
              <a:rPr b="1" sz="4600" lang="en-US">
                <a:solidFill>
                  <a:srgbClr val="800000"/>
                </a:solidFill>
              </a:rPr>
              <a:t>,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k</a:t>
            </a:r>
            <a:r>
              <a:rPr b="1" sz="4600" lang="en-US">
                <a:solidFill>
                  <a:srgbClr val="800000"/>
                </a:solidFill>
              </a:rPr>
              <a:t>i</a:t>
            </a:r>
            <a:r>
              <a:rPr b="1" sz="4600" lang="en-US">
                <a:solidFill>
                  <a:srgbClr val="800000"/>
                </a:solidFill>
              </a:rPr>
              <a:t>l</a:t>
            </a:r>
            <a:r>
              <a:rPr b="1" sz="4600" lang="en-US">
                <a:solidFill>
                  <a:srgbClr val="800000"/>
                </a:solidFill>
              </a:rPr>
              <a:t>l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,</a:t>
            </a:r>
            <a:r>
              <a:rPr b="1" sz="4600" lang="en-US">
                <a:solidFill>
                  <a:srgbClr val="800000"/>
                </a:solidFill>
              </a:rPr>
              <a:t> values</a:t>
            </a:r>
            <a:r>
              <a:rPr b="1" sz="4600" lang="en-US">
                <a:solidFill>
                  <a:srgbClr val="800000"/>
                </a:solidFill>
              </a:rPr>
              <a:t>,</a:t>
            </a:r>
            <a:r>
              <a:rPr b="1" sz="4600" lang="en-US">
                <a:solidFill>
                  <a:srgbClr val="800000"/>
                </a:solidFill>
              </a:rPr>
              <a:t>a</a:t>
            </a:r>
            <a:r>
              <a:rPr b="1" sz="4600" lang="en-US">
                <a:solidFill>
                  <a:srgbClr val="800000"/>
                </a:solidFill>
              </a:rPr>
              <a:t>n</a:t>
            </a:r>
            <a:r>
              <a:rPr b="1" sz="4600" lang="en-US">
                <a:solidFill>
                  <a:srgbClr val="800000"/>
                </a:solidFill>
              </a:rPr>
              <a:t>d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h</a:t>
            </a:r>
            <a:r>
              <a:rPr b="1" sz="4600" lang="en-US">
                <a:solidFill>
                  <a:srgbClr val="800000"/>
                </a:solidFill>
              </a:rPr>
              <a:t>a</a:t>
            </a:r>
            <a:r>
              <a:rPr b="1" sz="4600" lang="en-US">
                <a:solidFill>
                  <a:srgbClr val="800000"/>
                </a:solidFill>
              </a:rPr>
              <a:t>b</a:t>
            </a:r>
            <a:r>
              <a:rPr b="1" sz="4600" lang="en-US">
                <a:solidFill>
                  <a:srgbClr val="800000"/>
                </a:solidFill>
              </a:rPr>
              <a:t>b</a:t>
            </a:r>
            <a:r>
              <a:rPr b="1" sz="4600" lang="en-US">
                <a:solidFill>
                  <a:srgbClr val="800000"/>
                </a:solidFill>
              </a:rPr>
              <a:t>i</a:t>
            </a:r>
            <a:r>
              <a:rPr b="1" sz="4600" lang="en-US">
                <a:solidFill>
                  <a:srgbClr val="800000"/>
                </a:solidFill>
              </a:rPr>
              <a:t>t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f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ntial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n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e</a:t>
            </a:r>
            <a:r>
              <a:rPr b="1" sz="4600" lang="en-US">
                <a:solidFill>
                  <a:srgbClr val="800000"/>
                </a:solidFill>
              </a:rPr>
              <a:t>d</a:t>
            </a:r>
            <a:r>
              <a:rPr b="1" sz="4600" lang="en-US">
                <a:solidFill>
                  <a:srgbClr val="800000"/>
                </a:solidFill>
              </a:rPr>
              <a:t>s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o</a:t>
            </a:r>
            <a:r>
              <a:rPr b="1" sz="4600" lang="en-US">
                <a:solidFill>
                  <a:srgbClr val="800000"/>
                </a:solidFill>
              </a:rPr>
              <a:t>f</a:t>
            </a:r>
            <a:r>
              <a:rPr b="1" sz="4600" lang="en-US">
                <a:solidFill>
                  <a:srgbClr val="800000"/>
                </a:solidFill>
              </a:rPr>
              <a:t> </a:t>
            </a:r>
            <a:r>
              <a:rPr b="1" sz="4600" lang="en-US">
                <a:solidFill>
                  <a:srgbClr val="800000"/>
                </a:solidFill>
              </a:rPr>
              <a:t>life</a:t>
            </a:r>
            <a:r>
              <a:rPr b="1" sz="4600" lang="en-US">
                <a:solidFill>
                  <a:srgbClr val="800000"/>
                </a:solidFill>
              </a:rPr>
              <a:t>.</a:t>
            </a:r>
            <a:endParaRPr b="1" sz="4600" lang="en-IN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sz="5111" lang="en-US">
                <a:solidFill>
                  <a:srgbClr val="0000FF"/>
                </a:solidFill>
              </a:rPr>
              <a:t>I</a:t>
            </a:r>
            <a:r>
              <a:rPr b="1" sz="5111" lang="en-US">
                <a:solidFill>
                  <a:srgbClr val="0000FF"/>
                </a:solidFill>
              </a:rPr>
              <a:t>n</a:t>
            </a:r>
            <a:r>
              <a:rPr b="1" sz="5111" lang="en-US">
                <a:solidFill>
                  <a:srgbClr val="0000FF"/>
                </a:solidFill>
              </a:rPr>
              <a:t>d</a:t>
            </a:r>
            <a:r>
              <a:rPr b="1" sz="5111" lang="en-US">
                <a:solidFill>
                  <a:srgbClr val="0000FF"/>
                </a:solidFill>
              </a:rPr>
              <a:t>i</a:t>
            </a:r>
            <a:r>
              <a:rPr b="1" sz="5111" lang="en-US">
                <a:solidFill>
                  <a:srgbClr val="0000FF"/>
                </a:solidFill>
              </a:rPr>
              <a:t>a</a:t>
            </a:r>
            <a:r>
              <a:rPr b="1" sz="5111" lang="en-US">
                <a:solidFill>
                  <a:srgbClr val="0000FF"/>
                </a:solidFill>
              </a:rPr>
              <a:t>n</a:t>
            </a:r>
            <a:r>
              <a:rPr b="1" sz="5111" lang="en-US">
                <a:solidFill>
                  <a:srgbClr val="0000FF"/>
                </a:solidFill>
              </a:rPr>
              <a:t> </a:t>
            </a:r>
            <a:r>
              <a:rPr b="1" sz="5111" lang="en-US">
                <a:solidFill>
                  <a:srgbClr val="0000FF"/>
                </a:solidFill>
              </a:rPr>
              <a:t>v</a:t>
            </a:r>
            <a:r>
              <a:rPr b="1" sz="5111" lang="en-US">
                <a:solidFill>
                  <a:srgbClr val="0000FF"/>
                </a:solidFill>
              </a:rPr>
              <a:t>s</a:t>
            </a:r>
            <a:r>
              <a:rPr b="1" sz="5111" lang="en-US">
                <a:solidFill>
                  <a:srgbClr val="0000FF"/>
                </a:solidFill>
              </a:rPr>
              <a:t> </a:t>
            </a:r>
            <a:r>
              <a:rPr b="1" sz="5111" lang="en-US">
                <a:solidFill>
                  <a:srgbClr val="0000FF"/>
                </a:solidFill>
              </a:rPr>
              <a:t>f</a:t>
            </a:r>
            <a:r>
              <a:rPr b="1" sz="5111" lang="en-US">
                <a:solidFill>
                  <a:srgbClr val="0000FF"/>
                </a:solidFill>
              </a:rPr>
              <a:t>o</a:t>
            </a:r>
            <a:r>
              <a:rPr b="1" sz="5111" lang="en-US">
                <a:solidFill>
                  <a:srgbClr val="0000FF"/>
                </a:solidFill>
              </a:rPr>
              <a:t>r</a:t>
            </a:r>
            <a:r>
              <a:rPr b="1" sz="5111" lang="en-US">
                <a:solidFill>
                  <a:srgbClr val="0000FF"/>
                </a:solidFill>
              </a:rPr>
              <a:t>e</a:t>
            </a:r>
            <a:r>
              <a:rPr b="1" sz="5111" lang="en-US">
                <a:solidFill>
                  <a:srgbClr val="0000FF"/>
                </a:solidFill>
              </a:rPr>
              <a:t>i</a:t>
            </a:r>
            <a:r>
              <a:rPr b="1" sz="5111" lang="en-US">
                <a:solidFill>
                  <a:srgbClr val="0000FF"/>
                </a:solidFill>
              </a:rPr>
              <a:t>gn</a:t>
            </a:r>
            <a:r>
              <a:rPr b="1" sz="5111" lang="en-US">
                <a:solidFill>
                  <a:srgbClr val="0000FF"/>
                </a:solidFill>
              </a:rPr>
              <a:t> </a:t>
            </a:r>
            <a:r>
              <a:rPr b="1" sz="5111" lang="en-US">
                <a:solidFill>
                  <a:srgbClr val="0000FF"/>
                </a:solidFill>
              </a:rPr>
              <a:t>e</a:t>
            </a:r>
            <a:r>
              <a:rPr b="1" sz="5111" lang="en-US">
                <a:solidFill>
                  <a:srgbClr val="0000FF"/>
                </a:solidFill>
              </a:rPr>
              <a:t>d</a:t>
            </a:r>
            <a:r>
              <a:rPr b="1" sz="5111" lang="en-US">
                <a:solidFill>
                  <a:srgbClr val="0000FF"/>
                </a:solidFill>
              </a:rPr>
              <a:t>u</a:t>
            </a:r>
            <a:r>
              <a:rPr b="1" sz="5111" lang="en-US">
                <a:solidFill>
                  <a:srgbClr val="0000FF"/>
                </a:solidFill>
              </a:rPr>
              <a:t>cation</a:t>
            </a:r>
            <a:r>
              <a:rPr b="1" sz="5111" lang="en-US">
                <a:solidFill>
                  <a:srgbClr val="0000FF"/>
                </a:solidFill>
              </a:rPr>
              <a:t> </a:t>
            </a:r>
            <a:r>
              <a:rPr b="1" sz="5111" lang="en-US">
                <a:solidFill>
                  <a:srgbClr val="0000FF"/>
                </a:solidFill>
              </a:rPr>
              <a:t>s</a:t>
            </a:r>
            <a:r>
              <a:rPr b="1" sz="5111" lang="en-US">
                <a:solidFill>
                  <a:srgbClr val="0000FF"/>
                </a:solidFill>
              </a:rPr>
              <a:t>y</a:t>
            </a:r>
            <a:r>
              <a:rPr b="1" sz="5111" lang="en-US">
                <a:solidFill>
                  <a:srgbClr val="0000FF"/>
                </a:solidFill>
              </a:rPr>
              <a:t>s</a:t>
            </a:r>
            <a:r>
              <a:rPr b="1" sz="5111" lang="en-US">
                <a:solidFill>
                  <a:srgbClr val="0000FF"/>
                </a:solidFill>
              </a:rPr>
              <a:t>t</a:t>
            </a:r>
            <a:r>
              <a:rPr b="1" sz="5111" lang="en-US">
                <a:solidFill>
                  <a:srgbClr val="0000FF"/>
                </a:solidFill>
              </a:rPr>
              <a:t>em</a:t>
            </a:r>
            <a:r>
              <a:rPr b="1" sz="5111" lang="en-US">
                <a:solidFill>
                  <a:srgbClr val="0000FF"/>
                </a:solidFill>
              </a:rPr>
              <a:t>:</a:t>
            </a:r>
            <a:r>
              <a:rPr b="1" sz="5111" lang="en-US">
                <a:solidFill>
                  <a:srgbClr val="0000FF"/>
                </a:solidFill>
              </a:rPr>
              <a:t>-</a:t>
            </a:r>
            <a:endParaRPr b="1" sz="5111" lang="en-IN">
              <a:solidFill>
                <a:srgbClr val="0000FF"/>
              </a:solidFill>
            </a:endParaRPr>
          </a:p>
        </p:txBody>
      </p:sp>
      <p:sp>
        <p:nvSpPr>
          <p:cNvPr id="1048673" name=""/>
          <p:cNvSpPr txBox="1"/>
          <p:nvPr/>
        </p:nvSpPr>
        <p:spPr>
          <a:xfrm>
            <a:off x="628649" y="1690688"/>
            <a:ext cx="7592863" cy="4460241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Arial"/>
              <a:buChar char="•"/>
            </a:pPr>
            <a:r>
              <a:rPr b="1" sz="3700" lang="en-US">
                <a:solidFill>
                  <a:srgbClr val="330066"/>
                </a:solidFill>
              </a:rPr>
              <a:t>W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c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m</a:t>
            </a:r>
            <a:r>
              <a:rPr b="1" sz="3700" lang="en-US">
                <a:solidFill>
                  <a:srgbClr val="330066"/>
                </a:solidFill>
              </a:rPr>
              <a:t>p</a:t>
            </a:r>
            <a:r>
              <a:rPr b="1" sz="3700" lang="en-US">
                <a:solidFill>
                  <a:srgbClr val="330066"/>
                </a:solidFill>
              </a:rPr>
              <a:t>are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Indi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w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countries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n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f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c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l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ties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n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l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w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n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w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y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w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n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c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m</a:t>
            </a:r>
            <a:r>
              <a:rPr b="1" sz="3700" lang="en-US">
                <a:solidFill>
                  <a:srgbClr val="330066"/>
                </a:solidFill>
              </a:rPr>
              <a:t>p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n</a:t>
            </a:r>
            <a:r>
              <a:rPr b="1" sz="3700" lang="en-US">
                <a:solidFill>
                  <a:srgbClr val="330066"/>
                </a:solidFill>
              </a:rPr>
              <a:t>g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our 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cation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y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em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w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c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ntries</a:t>
            </a:r>
            <a:r>
              <a:rPr b="1" sz="3700" lang="en-US">
                <a:solidFill>
                  <a:srgbClr val="330066"/>
                </a:solidFill>
              </a:rPr>
              <a:t>.</a:t>
            </a:r>
            <a:r>
              <a:rPr b="1" sz="3700" lang="en-US">
                <a:solidFill>
                  <a:srgbClr val="330066"/>
                </a:solidFill>
              </a:rPr>
              <a:t>.</a:t>
            </a:r>
            <a:endParaRPr b="1" sz="3700" lang="en-IN">
              <a:solidFill>
                <a:srgbClr val="330066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700" lang="en-US">
                <a:solidFill>
                  <a:srgbClr val="330066"/>
                </a:solidFill>
              </a:rPr>
              <a:t>Wheather </a:t>
            </a:r>
            <a:r>
              <a:rPr b="1" sz="3700" lang="en-US">
                <a:solidFill>
                  <a:srgbClr val="330066"/>
                </a:solidFill>
              </a:rPr>
              <a:t>Dhiru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b</a:t>
            </a:r>
            <a:r>
              <a:rPr b="1" sz="3700" lang="en-US">
                <a:solidFill>
                  <a:srgbClr val="330066"/>
                </a:solidFill>
              </a:rPr>
              <a:t>h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.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.</a:t>
            </a:r>
            <a:r>
              <a:rPr b="1" sz="3700" lang="en-US">
                <a:solidFill>
                  <a:srgbClr val="330066"/>
                </a:solidFill>
              </a:rPr>
              <a:t>P</a:t>
            </a:r>
            <a:r>
              <a:rPr b="1" sz="3700" lang="en-US">
                <a:solidFill>
                  <a:srgbClr val="330066"/>
                </a:solidFill>
              </a:rPr>
              <a:t>.</a:t>
            </a:r>
            <a:r>
              <a:rPr b="1" sz="3700" lang="en-US">
                <a:solidFill>
                  <a:srgbClr val="330066"/>
                </a:solidFill>
              </a:rPr>
              <a:t>J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b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l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k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l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m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a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p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c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f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o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r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n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i</a:t>
            </a:r>
            <a:r>
              <a:rPr b="1" sz="3700" lang="en-US">
                <a:solidFill>
                  <a:srgbClr val="330066"/>
                </a:solidFill>
              </a:rPr>
              <a:t>an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e</a:t>
            </a:r>
            <a:r>
              <a:rPr b="1" sz="3700" lang="en-US">
                <a:solidFill>
                  <a:srgbClr val="330066"/>
                </a:solidFill>
              </a:rPr>
              <a:t>d</a:t>
            </a:r>
            <a:r>
              <a:rPr b="1" sz="3700" lang="en-US">
                <a:solidFill>
                  <a:srgbClr val="330066"/>
                </a:solidFill>
              </a:rPr>
              <a:t>u</a:t>
            </a:r>
            <a:r>
              <a:rPr b="1" sz="3700" lang="en-US">
                <a:solidFill>
                  <a:srgbClr val="330066"/>
                </a:solidFill>
              </a:rPr>
              <a:t>cation</a:t>
            </a:r>
            <a:r>
              <a:rPr b="1" sz="3700" lang="en-US">
                <a:solidFill>
                  <a:srgbClr val="330066"/>
                </a:solidFill>
              </a:rPr>
              <a:t> 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y</a:t>
            </a:r>
            <a:r>
              <a:rPr b="1" sz="3700" lang="en-US">
                <a:solidFill>
                  <a:srgbClr val="330066"/>
                </a:solidFill>
              </a:rPr>
              <a:t>s</a:t>
            </a:r>
            <a:r>
              <a:rPr b="1" sz="3700" lang="en-US">
                <a:solidFill>
                  <a:srgbClr val="330066"/>
                </a:solidFill>
              </a:rPr>
              <a:t>t</a:t>
            </a:r>
            <a:r>
              <a:rPr b="1" sz="3700" lang="en-US">
                <a:solidFill>
                  <a:srgbClr val="330066"/>
                </a:solidFill>
              </a:rPr>
              <a:t>em</a:t>
            </a:r>
            <a:r>
              <a:rPr b="1" sz="3700" lang="en-US">
                <a:solidFill>
                  <a:srgbClr val="330066"/>
                </a:solidFill>
              </a:rPr>
              <a:t>?</a:t>
            </a:r>
            <a:endParaRPr b="1" sz="3700" lang="en-IN">
              <a:solidFill>
                <a:srgbClr val="330066"/>
              </a:solidFill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 txBox="1"/>
          <p:nvPr/>
        </p:nvSpPr>
        <p:spPr>
          <a:xfrm>
            <a:off x="321067" y="318011"/>
            <a:ext cx="6217976" cy="6883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D66565"/>
                </a:solidFill>
              </a:rPr>
              <a:t>W</a:t>
            </a:r>
            <a:r>
              <a:rPr b="1" sz="4000" lang="en-US">
                <a:solidFill>
                  <a:srgbClr val="D66565"/>
                </a:solidFill>
              </a:rPr>
              <a:t>H</a:t>
            </a:r>
            <a:r>
              <a:rPr b="1" sz="4000" lang="en-US">
                <a:solidFill>
                  <a:srgbClr val="D66565"/>
                </a:solidFill>
              </a:rPr>
              <a:t>Y</a:t>
            </a:r>
            <a:r>
              <a:rPr b="1" sz="4000" lang="en-US">
                <a:solidFill>
                  <a:srgbClr val="D66565"/>
                </a:solidFill>
              </a:rPr>
              <a:t> </a:t>
            </a:r>
            <a:r>
              <a:rPr b="1" sz="4000" lang="en-US">
                <a:solidFill>
                  <a:srgbClr val="D66565"/>
                </a:solidFill>
              </a:rPr>
              <a:t>I</a:t>
            </a:r>
            <a:r>
              <a:rPr b="1" sz="4000" lang="en-US">
                <a:solidFill>
                  <a:srgbClr val="D66565"/>
                </a:solidFill>
              </a:rPr>
              <a:t>T</a:t>
            </a:r>
            <a:r>
              <a:rPr b="1" sz="4000" lang="en-US">
                <a:solidFill>
                  <a:srgbClr val="D66565"/>
                </a:solidFill>
              </a:rPr>
              <a:t> </a:t>
            </a:r>
            <a:r>
              <a:rPr b="1" sz="4000" lang="en-US">
                <a:solidFill>
                  <a:srgbClr val="D66565"/>
                </a:solidFill>
              </a:rPr>
              <a:t>N</a:t>
            </a:r>
            <a:r>
              <a:rPr b="1" sz="4000" lang="en-US">
                <a:solidFill>
                  <a:srgbClr val="D66565"/>
                </a:solidFill>
              </a:rPr>
              <a:t>E</a:t>
            </a:r>
            <a:r>
              <a:rPr b="1" sz="4000" lang="en-US">
                <a:solidFill>
                  <a:srgbClr val="D66565"/>
                </a:solidFill>
              </a:rPr>
              <a:t>E</a:t>
            </a:r>
            <a:r>
              <a:rPr b="1" sz="4000" lang="en-US">
                <a:solidFill>
                  <a:srgbClr val="D66565"/>
                </a:solidFill>
              </a:rPr>
              <a:t>D</a:t>
            </a:r>
            <a:r>
              <a:rPr b="1" sz="4000" lang="en-US">
                <a:solidFill>
                  <a:srgbClr val="D66565"/>
                </a:solidFill>
              </a:rPr>
              <a:t>S</a:t>
            </a:r>
            <a:r>
              <a:rPr b="1" sz="4000" lang="en-US">
                <a:solidFill>
                  <a:srgbClr val="D66565"/>
                </a:solidFill>
              </a:rPr>
              <a:t> </a:t>
            </a:r>
            <a:r>
              <a:rPr b="1" sz="4000" lang="en-US">
                <a:solidFill>
                  <a:srgbClr val="D66565"/>
                </a:solidFill>
              </a:rPr>
              <a:t>A</a:t>
            </a:r>
            <a:r>
              <a:rPr b="1" sz="4000" lang="en-US">
                <a:solidFill>
                  <a:srgbClr val="D66565"/>
                </a:solidFill>
              </a:rPr>
              <a:t> </a:t>
            </a:r>
            <a:r>
              <a:rPr b="1" sz="4000" lang="en-US">
                <a:solidFill>
                  <a:srgbClr val="D66565"/>
                </a:solidFill>
              </a:rPr>
              <a:t>C</a:t>
            </a:r>
            <a:r>
              <a:rPr b="1" sz="4000" lang="en-US">
                <a:solidFill>
                  <a:srgbClr val="D66565"/>
                </a:solidFill>
              </a:rPr>
              <a:t>H</a:t>
            </a:r>
            <a:r>
              <a:rPr b="1" sz="4000" lang="en-US">
                <a:solidFill>
                  <a:srgbClr val="D66565"/>
                </a:solidFill>
              </a:rPr>
              <a:t>A</a:t>
            </a:r>
            <a:r>
              <a:rPr b="1" sz="4000" lang="en-US">
                <a:solidFill>
                  <a:srgbClr val="D66565"/>
                </a:solidFill>
              </a:rPr>
              <a:t>N</a:t>
            </a:r>
            <a:r>
              <a:rPr b="1" sz="4000" lang="en-US">
                <a:solidFill>
                  <a:srgbClr val="D66565"/>
                </a:solidFill>
              </a:rPr>
              <a:t>GE</a:t>
            </a:r>
            <a:r>
              <a:rPr b="1" sz="4000" lang="en-US">
                <a:solidFill>
                  <a:srgbClr val="D66565"/>
                </a:solidFill>
              </a:rPr>
              <a:t>?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IN">
              <a:solidFill>
                <a:srgbClr val="000000"/>
              </a:solidFill>
            </a:endParaRPr>
          </a:p>
        </p:txBody>
      </p:sp>
      <p:sp>
        <p:nvSpPr>
          <p:cNvPr id="1048592" name=""/>
          <p:cNvSpPr txBox="1"/>
          <p:nvPr/>
        </p:nvSpPr>
        <p:spPr>
          <a:xfrm>
            <a:off x="257487" y="1708901"/>
            <a:ext cx="3907378" cy="4777738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800000"/>
                </a:solidFill>
              </a:rPr>
              <a:t>I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i</a:t>
            </a:r>
            <a:r>
              <a:rPr b="1" sz="3500" lang="en-US">
                <a:solidFill>
                  <a:srgbClr val="800000"/>
                </a:solidFill>
              </a:rPr>
              <a:t>s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b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c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u</a:t>
            </a:r>
            <a:r>
              <a:rPr b="1" sz="3500" lang="en-US">
                <a:solidFill>
                  <a:srgbClr val="800000"/>
                </a:solidFill>
              </a:rPr>
              <a:t>se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w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h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u</a:t>
            </a:r>
            <a:r>
              <a:rPr b="1" sz="3500" lang="en-US">
                <a:solidFill>
                  <a:srgbClr val="800000"/>
                </a:solidFill>
              </a:rPr>
              <a:t>c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c</a:t>
            </a:r>
            <a:r>
              <a:rPr b="1" sz="3500" lang="en-US">
                <a:solidFill>
                  <a:srgbClr val="800000"/>
                </a:solidFill>
              </a:rPr>
              <a:t>l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s</a:t>
            </a:r>
            <a:r>
              <a:rPr b="1" sz="3500" lang="en-US">
                <a:solidFill>
                  <a:srgbClr val="800000"/>
                </a:solidFill>
              </a:rPr>
              <a:t>s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o</a:t>
            </a:r>
            <a:r>
              <a:rPr b="1" sz="3500" lang="en-US">
                <a:solidFill>
                  <a:srgbClr val="800000"/>
                </a:solidFill>
              </a:rPr>
              <a:t>f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India </a:t>
            </a:r>
            <a:r>
              <a:rPr b="1" sz="3500" lang="en-US">
                <a:solidFill>
                  <a:srgbClr val="800000"/>
                </a:solidFill>
              </a:rPr>
              <a:t>aren't </a:t>
            </a:r>
            <a:r>
              <a:rPr b="1" sz="3500" lang="en-US">
                <a:solidFill>
                  <a:srgbClr val="800000"/>
                </a:solidFill>
              </a:rPr>
              <a:t>k</a:t>
            </a:r>
            <a:r>
              <a:rPr b="1" sz="3500" lang="en-US">
                <a:solidFill>
                  <a:srgbClr val="800000"/>
                </a:solidFill>
              </a:rPr>
              <a:t>n</a:t>
            </a:r>
            <a:r>
              <a:rPr b="1" sz="3500" lang="en-US">
                <a:solidFill>
                  <a:srgbClr val="800000"/>
                </a:solidFill>
              </a:rPr>
              <a:t>o</a:t>
            </a:r>
            <a:r>
              <a:rPr b="1" sz="3500" lang="en-US">
                <a:solidFill>
                  <a:srgbClr val="800000"/>
                </a:solidFill>
              </a:rPr>
              <a:t>w</a:t>
            </a:r>
            <a:r>
              <a:rPr b="1" sz="3500" lang="en-US">
                <a:solidFill>
                  <a:srgbClr val="800000"/>
                </a:solidFill>
              </a:rPr>
              <a:t>i</a:t>
            </a:r>
            <a:r>
              <a:rPr b="1" sz="3500" lang="en-US">
                <a:solidFill>
                  <a:srgbClr val="800000"/>
                </a:solidFill>
              </a:rPr>
              <a:t>ng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h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i</a:t>
            </a:r>
            <a:r>
              <a:rPr b="1" sz="3500" lang="en-US">
                <a:solidFill>
                  <a:srgbClr val="800000"/>
                </a:solidFill>
              </a:rPr>
              <a:t>f</a:t>
            </a:r>
            <a:r>
              <a:rPr b="1" sz="3500" lang="en-US">
                <a:solidFill>
                  <a:srgbClr val="800000"/>
                </a:solidFill>
              </a:rPr>
              <a:t>f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r</a:t>
            </a:r>
            <a:r>
              <a:rPr b="1" sz="3500" lang="en-US">
                <a:solidFill>
                  <a:srgbClr val="800000"/>
                </a:solidFill>
              </a:rPr>
              <a:t>ence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b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tween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b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i</a:t>
            </a:r>
            <a:r>
              <a:rPr b="1" sz="3500" lang="en-US">
                <a:solidFill>
                  <a:srgbClr val="800000"/>
                </a:solidFill>
              </a:rPr>
              <a:t>n</a:t>
            </a:r>
            <a:r>
              <a:rPr b="1" sz="3500" lang="en-US">
                <a:solidFill>
                  <a:srgbClr val="800000"/>
                </a:solidFill>
              </a:rPr>
              <a:t>g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u</a:t>
            </a:r>
            <a:r>
              <a:rPr b="1" sz="3500" lang="en-US">
                <a:solidFill>
                  <a:srgbClr val="800000"/>
                </a:solidFill>
              </a:rPr>
              <a:t>c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n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c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i</a:t>
            </a:r>
            <a:r>
              <a:rPr b="1" sz="3500" lang="en-US">
                <a:solidFill>
                  <a:srgbClr val="800000"/>
                </a:solidFill>
              </a:rPr>
              <a:t>n</a:t>
            </a:r>
            <a:r>
              <a:rPr b="1" sz="3500" lang="en-US">
                <a:solidFill>
                  <a:srgbClr val="800000"/>
                </a:solidFill>
              </a:rPr>
              <a:t>g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s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u</a:t>
            </a:r>
            <a:r>
              <a:rPr b="1" sz="3500" lang="en-US">
                <a:solidFill>
                  <a:srgbClr val="800000"/>
                </a:solidFill>
              </a:rPr>
              <a:t>c</a:t>
            </a:r>
            <a:r>
              <a:rPr b="1" sz="3500" lang="en-US">
                <a:solidFill>
                  <a:srgbClr val="800000"/>
                </a:solidFill>
              </a:rPr>
              <a:t>a</a:t>
            </a:r>
            <a:r>
              <a:rPr b="1" sz="3500" lang="en-US">
                <a:solidFill>
                  <a:srgbClr val="800000"/>
                </a:solidFill>
              </a:rPr>
              <a:t>t</a:t>
            </a:r>
            <a:r>
              <a:rPr b="1" sz="3500" lang="en-US">
                <a:solidFill>
                  <a:srgbClr val="800000"/>
                </a:solidFill>
              </a:rPr>
              <a:t>e</a:t>
            </a:r>
            <a:r>
              <a:rPr b="1" sz="3500" lang="en-US">
                <a:solidFill>
                  <a:srgbClr val="800000"/>
                </a:solidFill>
              </a:rPr>
              <a:t>d</a:t>
            </a:r>
            <a:r>
              <a:rPr b="1" sz="3500" lang="en-US">
                <a:solidFill>
                  <a:srgbClr val="800000"/>
                </a:solidFill>
              </a:rPr>
              <a:t>.</a:t>
            </a:r>
            <a:r>
              <a:rPr b="1" sz="3500" lang="en-US">
                <a:solidFill>
                  <a:srgbClr val="800000"/>
                </a:solidFill>
              </a:rPr>
              <a:t>.</a:t>
            </a:r>
            <a:r>
              <a:rPr b="1" sz="3500" lang="en-US">
                <a:solidFill>
                  <a:srgbClr val="800000"/>
                </a:solidFill>
              </a:rPr>
              <a:t>.</a:t>
            </a:r>
            <a:endParaRPr sz="3500" lang="en-IN">
              <a:solidFill>
                <a:srgbClr val="800000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4274674" y="1671792"/>
            <a:ext cx="4748522" cy="5047912"/>
          </a:xfrm>
          <a:prstGeom prst="rect"/>
        </p:spPr>
      </p:pic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sz="5700" lang="en-US">
                <a:solidFill>
                  <a:srgbClr val="993300"/>
                </a:solidFill>
              </a:rPr>
              <a:t>F</a:t>
            </a:r>
            <a:r>
              <a:rPr b="1" sz="5700" lang="en-US">
                <a:solidFill>
                  <a:srgbClr val="993300"/>
                </a:solidFill>
              </a:rPr>
              <a:t>a</a:t>
            </a:r>
            <a:r>
              <a:rPr b="1" sz="5700" lang="en-US">
                <a:solidFill>
                  <a:srgbClr val="993300"/>
                </a:solidFill>
              </a:rPr>
              <a:t>i</a:t>
            </a:r>
            <a:r>
              <a:rPr b="1" sz="5700" lang="en-US">
                <a:solidFill>
                  <a:srgbClr val="993300"/>
                </a:solidFill>
              </a:rPr>
              <a:t>r</a:t>
            </a:r>
            <a:r>
              <a:rPr b="1" sz="5700" lang="en-US">
                <a:solidFill>
                  <a:srgbClr val="993300"/>
                </a:solidFill>
              </a:rPr>
              <a:t> </a:t>
            </a:r>
            <a:r>
              <a:rPr b="1" sz="5700" lang="en-US">
                <a:solidFill>
                  <a:srgbClr val="993300"/>
                </a:solidFill>
              </a:rPr>
              <a:t>o</a:t>
            </a:r>
            <a:r>
              <a:rPr b="1" sz="5700" lang="en-US">
                <a:solidFill>
                  <a:srgbClr val="993300"/>
                </a:solidFill>
              </a:rPr>
              <a:t>r</a:t>
            </a:r>
            <a:r>
              <a:rPr b="1" sz="5700" lang="en-US">
                <a:solidFill>
                  <a:srgbClr val="993300"/>
                </a:solidFill>
              </a:rPr>
              <a:t> </a:t>
            </a:r>
            <a:r>
              <a:rPr b="1" sz="5700" lang="en-US">
                <a:solidFill>
                  <a:srgbClr val="993300"/>
                </a:solidFill>
              </a:rPr>
              <a:t>U</a:t>
            </a:r>
            <a:r>
              <a:rPr b="1" sz="5700" lang="en-US">
                <a:solidFill>
                  <a:srgbClr val="993300"/>
                </a:solidFill>
              </a:rPr>
              <a:t>n</a:t>
            </a:r>
            <a:r>
              <a:rPr b="1" sz="5700" lang="en-US">
                <a:solidFill>
                  <a:srgbClr val="993300"/>
                </a:solidFill>
              </a:rPr>
              <a:t>f</a:t>
            </a:r>
            <a:r>
              <a:rPr b="1" sz="5700" lang="en-US">
                <a:solidFill>
                  <a:srgbClr val="993300"/>
                </a:solidFill>
              </a:rPr>
              <a:t>a</a:t>
            </a:r>
            <a:r>
              <a:rPr b="1" sz="5700" lang="en-US">
                <a:solidFill>
                  <a:srgbClr val="993300"/>
                </a:solidFill>
              </a:rPr>
              <a:t>ir</a:t>
            </a:r>
            <a:r>
              <a:rPr b="1" sz="5700" lang="en-US">
                <a:solidFill>
                  <a:srgbClr val="993300"/>
                </a:solidFill>
              </a:rPr>
              <a:t>?</a:t>
            </a:r>
            <a:endParaRPr b="1" sz="5700" lang="en-IN">
              <a:solidFill>
                <a:srgbClr val="9933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84551" y="1690689"/>
            <a:ext cx="6974898" cy="4896716"/>
          </a:xfrm>
          <a:prstGeom prst="rect"/>
        </p:spPr>
      </p:pic>
    </p:spTree>
  </p:cSld>
  <p:clrMapOvr>
    <a:masterClrMapping/>
  </p:clrMapOvr>
  <p:transition spd="med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>
          <a:xfrm>
            <a:off x="0" y="183405"/>
            <a:ext cx="6505328" cy="1572185"/>
          </a:xfrm>
        </p:spPr>
        <p:txBody>
          <a:bodyPr>
            <a:normAutofit/>
          </a:bodyPr>
          <a:p>
            <a:r>
              <a:rPr b="1" sz="5200" lang="en-US">
                <a:solidFill>
                  <a:srgbClr val="000080"/>
                </a:solidFill>
              </a:rPr>
              <a:t>A</a:t>
            </a:r>
            <a:r>
              <a:rPr b="1" sz="5200" lang="en-US">
                <a:solidFill>
                  <a:srgbClr val="000080"/>
                </a:solidFill>
              </a:rPr>
              <a:t>c</a:t>
            </a:r>
            <a:r>
              <a:rPr b="1" sz="5200" lang="en-US">
                <a:solidFill>
                  <a:srgbClr val="000080"/>
                </a:solidFill>
              </a:rPr>
              <a:t>t</a:t>
            </a:r>
            <a:r>
              <a:rPr b="1" sz="5200" lang="en-US">
                <a:solidFill>
                  <a:srgbClr val="000080"/>
                </a:solidFill>
              </a:rPr>
              <a:t>u</a:t>
            </a:r>
            <a:r>
              <a:rPr b="1" sz="5200" lang="en-US">
                <a:solidFill>
                  <a:srgbClr val="000080"/>
                </a:solidFill>
              </a:rPr>
              <a:t>a</a:t>
            </a:r>
            <a:r>
              <a:rPr b="1" sz="5200" lang="en-US">
                <a:solidFill>
                  <a:srgbClr val="000080"/>
                </a:solidFill>
              </a:rPr>
              <a:t>l</a:t>
            </a:r>
            <a:r>
              <a:rPr b="1" sz="5200" lang="en-US">
                <a:solidFill>
                  <a:srgbClr val="000080"/>
                </a:solidFill>
              </a:rPr>
              <a:t> </a:t>
            </a:r>
            <a:r>
              <a:rPr b="1" sz="5200" lang="en-US">
                <a:solidFill>
                  <a:srgbClr val="000080"/>
                </a:solidFill>
              </a:rPr>
              <a:t>process</a:t>
            </a:r>
            <a:r>
              <a:rPr b="1" sz="5200" lang="en-US">
                <a:solidFill>
                  <a:srgbClr val="000080"/>
                </a:solidFill>
              </a:rPr>
              <a:t> </a:t>
            </a:r>
            <a:r>
              <a:rPr b="1" sz="5200" lang="en-US">
                <a:solidFill>
                  <a:srgbClr val="000080"/>
                </a:solidFill>
              </a:rPr>
              <a:t>:</a:t>
            </a:r>
            <a:r>
              <a:rPr b="1" sz="5200" lang="en-US">
                <a:solidFill>
                  <a:srgbClr val="000080"/>
                </a:solidFill>
              </a:rPr>
              <a:t>-</a:t>
            </a:r>
            <a:endParaRPr b="1" sz="5200" lang="en-IN">
              <a:solidFill>
                <a:srgbClr val="000080"/>
              </a:solidFill>
            </a:endParaRPr>
          </a:p>
        </p:txBody>
      </p:sp>
      <p:sp>
        <p:nvSpPr>
          <p:cNvPr id="1048599" name=""/>
          <p:cNvSpPr/>
          <p:nvPr/>
        </p:nvSpPr>
        <p:spPr>
          <a:xfrm>
            <a:off x="2067652" y="5515787"/>
            <a:ext cx="5008694" cy="907018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100" lang="en-US">
                <a:solidFill>
                  <a:srgbClr val="FF6600"/>
                </a:solidFill>
              </a:rPr>
              <a:t>L</a:t>
            </a:r>
            <a:r>
              <a:rPr b="1" sz="5100" lang="en-US">
                <a:solidFill>
                  <a:srgbClr val="FF6600"/>
                </a:solidFill>
              </a:rPr>
              <a:t>e</a:t>
            </a:r>
            <a:r>
              <a:rPr b="1" sz="5100" lang="en-US">
                <a:solidFill>
                  <a:srgbClr val="FF6600"/>
                </a:solidFill>
              </a:rPr>
              <a:t>a</a:t>
            </a:r>
            <a:r>
              <a:rPr b="1" sz="5100" lang="en-US">
                <a:solidFill>
                  <a:srgbClr val="FF6600"/>
                </a:solidFill>
              </a:rPr>
              <a:t>r</a:t>
            </a:r>
            <a:r>
              <a:rPr b="1" sz="5100" lang="en-US">
                <a:solidFill>
                  <a:srgbClr val="FF6600"/>
                </a:solidFill>
              </a:rPr>
              <a:t>ning</a:t>
            </a:r>
            <a:endParaRPr b="1" sz="5100" lang="en-IN">
              <a:solidFill>
                <a:srgbClr val="FF6600"/>
              </a:solidFill>
            </a:endParaRPr>
          </a:p>
        </p:txBody>
      </p:sp>
      <p:sp>
        <p:nvSpPr>
          <p:cNvPr id="1048600" name=""/>
          <p:cNvSpPr/>
          <p:nvPr/>
        </p:nvSpPr>
        <p:spPr>
          <a:xfrm>
            <a:off x="2046227" y="4806297"/>
            <a:ext cx="4879587" cy="783162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900" lang="en-US">
                <a:solidFill>
                  <a:srgbClr val="FF6600"/>
                </a:solidFill>
              </a:rPr>
              <a:t>P</a:t>
            </a:r>
            <a:r>
              <a:rPr b="1" sz="4900" lang="en-US">
                <a:solidFill>
                  <a:srgbClr val="FF6600"/>
                </a:solidFill>
              </a:rPr>
              <a:t>a</a:t>
            </a:r>
            <a:r>
              <a:rPr b="1" sz="4900" lang="en-US">
                <a:solidFill>
                  <a:srgbClr val="FF6600"/>
                </a:solidFill>
              </a:rPr>
              <a:t>s</a:t>
            </a:r>
            <a:r>
              <a:rPr b="1" sz="4900" lang="en-US">
                <a:solidFill>
                  <a:srgbClr val="FF6600"/>
                </a:solidFill>
              </a:rPr>
              <a:t>s</a:t>
            </a:r>
            <a:r>
              <a:rPr b="1" sz="4900" lang="en-US">
                <a:solidFill>
                  <a:srgbClr val="FF6600"/>
                </a:solidFill>
              </a:rPr>
              <a:t>i</a:t>
            </a:r>
            <a:r>
              <a:rPr b="1" sz="4900" lang="en-US">
                <a:solidFill>
                  <a:srgbClr val="FF6600"/>
                </a:solidFill>
              </a:rPr>
              <a:t>o</a:t>
            </a:r>
            <a:r>
              <a:rPr b="1" sz="4900" lang="en-US">
                <a:solidFill>
                  <a:srgbClr val="FF6600"/>
                </a:solidFill>
              </a:rPr>
              <a:t>n</a:t>
            </a:r>
            <a:endParaRPr b="1" sz="4900" lang="en-IN">
              <a:solidFill>
                <a:srgbClr val="FF6600"/>
              </a:solidFill>
            </a:endParaRPr>
          </a:p>
        </p:txBody>
      </p:sp>
      <p:sp>
        <p:nvSpPr>
          <p:cNvPr id="1048601" name=""/>
          <p:cNvSpPr/>
          <p:nvPr/>
        </p:nvSpPr>
        <p:spPr>
          <a:xfrm>
            <a:off x="2046226" y="3906488"/>
            <a:ext cx="4708239" cy="899809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300" lang="en-US">
                <a:solidFill>
                  <a:srgbClr val="FF6600"/>
                </a:solidFill>
              </a:rPr>
              <a:t>E</a:t>
            </a:r>
            <a:r>
              <a:rPr b="1" sz="4300" lang="en-US">
                <a:solidFill>
                  <a:srgbClr val="FF6600"/>
                </a:solidFill>
              </a:rPr>
              <a:t>d</a:t>
            </a:r>
            <a:r>
              <a:rPr b="1" sz="4300" lang="en-US">
                <a:solidFill>
                  <a:srgbClr val="FF6600"/>
                </a:solidFill>
              </a:rPr>
              <a:t>u</a:t>
            </a:r>
            <a:r>
              <a:rPr b="1" sz="4300" lang="en-US">
                <a:solidFill>
                  <a:srgbClr val="FF6600"/>
                </a:solidFill>
              </a:rPr>
              <a:t>cation</a:t>
            </a:r>
            <a:endParaRPr b="1" sz="4300" lang="en-IN">
              <a:solidFill>
                <a:srgbClr val="FF6600"/>
              </a:solidFill>
            </a:endParaRPr>
          </a:p>
        </p:txBody>
      </p:sp>
      <p:sp>
        <p:nvSpPr>
          <p:cNvPr id="1048602" name=""/>
          <p:cNvSpPr/>
          <p:nvPr/>
        </p:nvSpPr>
        <p:spPr>
          <a:xfrm>
            <a:off x="2067651" y="3015122"/>
            <a:ext cx="4197562" cy="941303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100" lang="en-US">
                <a:solidFill>
                  <a:srgbClr val="FF6600"/>
                </a:solidFill>
              </a:rPr>
              <a:t>A</a:t>
            </a:r>
            <a:r>
              <a:rPr b="1" sz="4100" lang="en-US">
                <a:solidFill>
                  <a:srgbClr val="FF6600"/>
                </a:solidFill>
              </a:rPr>
              <a:t>p</a:t>
            </a:r>
            <a:r>
              <a:rPr b="1" sz="4100" lang="en-US">
                <a:solidFill>
                  <a:srgbClr val="FF6600"/>
                </a:solidFill>
              </a:rPr>
              <a:t>p</a:t>
            </a:r>
            <a:r>
              <a:rPr b="1" sz="4100" lang="en-US">
                <a:solidFill>
                  <a:srgbClr val="FF6600"/>
                </a:solidFill>
              </a:rPr>
              <a:t>l</a:t>
            </a:r>
            <a:r>
              <a:rPr b="1" sz="4100" lang="en-US">
                <a:solidFill>
                  <a:srgbClr val="FF6600"/>
                </a:solidFill>
              </a:rPr>
              <a:t>i</a:t>
            </a:r>
            <a:r>
              <a:rPr b="1" sz="4100" lang="en-US">
                <a:solidFill>
                  <a:srgbClr val="FF6600"/>
                </a:solidFill>
              </a:rPr>
              <a:t>cation</a:t>
            </a:r>
            <a:endParaRPr b="1" sz="4100" lang="en-IN">
              <a:solidFill>
                <a:srgbClr val="FF6600"/>
              </a:solidFill>
            </a:endParaRPr>
          </a:p>
        </p:txBody>
      </p:sp>
      <p:sp>
        <p:nvSpPr>
          <p:cNvPr id="1048603" name=""/>
          <p:cNvSpPr/>
          <p:nvPr/>
        </p:nvSpPr>
        <p:spPr>
          <a:xfrm>
            <a:off x="2046226" y="2355629"/>
            <a:ext cx="3560339" cy="770347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300" lang="en-US">
                <a:solidFill>
                  <a:srgbClr val="FF6600"/>
                </a:solidFill>
              </a:rPr>
              <a:t>S</a:t>
            </a:r>
            <a:r>
              <a:rPr b="1" sz="4300" lang="en-US">
                <a:solidFill>
                  <a:srgbClr val="FF6600"/>
                </a:solidFill>
              </a:rPr>
              <a:t>u</a:t>
            </a:r>
            <a:r>
              <a:rPr b="1" sz="4300" lang="en-US">
                <a:solidFill>
                  <a:srgbClr val="FF6600"/>
                </a:solidFill>
              </a:rPr>
              <a:t>c</a:t>
            </a:r>
            <a:r>
              <a:rPr b="1" sz="4300" lang="en-US">
                <a:solidFill>
                  <a:srgbClr val="FF6600"/>
                </a:solidFill>
              </a:rPr>
              <a:t>c</a:t>
            </a:r>
            <a:r>
              <a:rPr b="1" sz="4300" lang="en-US">
                <a:solidFill>
                  <a:srgbClr val="FF6600"/>
                </a:solidFill>
              </a:rPr>
              <a:t>e</a:t>
            </a:r>
            <a:r>
              <a:rPr b="1" sz="4300" lang="en-US">
                <a:solidFill>
                  <a:srgbClr val="FF6600"/>
                </a:solidFill>
              </a:rPr>
              <a:t>s</a:t>
            </a:r>
            <a:r>
              <a:rPr b="1" sz="4300" lang="en-US">
                <a:solidFill>
                  <a:srgbClr val="FF6600"/>
                </a:solidFill>
              </a:rPr>
              <a:t>s</a:t>
            </a:r>
            <a:endParaRPr b="1" sz="4300" lang="en-IN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sz="5400" lang="en-US">
                <a:solidFill>
                  <a:srgbClr val="008000"/>
                </a:solidFill>
              </a:rPr>
              <a:t>W</a:t>
            </a:r>
            <a:r>
              <a:rPr b="1" sz="5400" lang="en-US">
                <a:solidFill>
                  <a:srgbClr val="008000"/>
                </a:solidFill>
              </a:rPr>
              <a:t>H</a:t>
            </a:r>
            <a:r>
              <a:rPr b="1" sz="5400" lang="en-US">
                <a:solidFill>
                  <a:srgbClr val="008000"/>
                </a:solidFill>
              </a:rPr>
              <a:t>A</a:t>
            </a:r>
            <a:r>
              <a:rPr b="1" sz="5400" lang="en-US">
                <a:solidFill>
                  <a:srgbClr val="008000"/>
                </a:solidFill>
              </a:rPr>
              <a:t>T</a:t>
            </a:r>
            <a:r>
              <a:rPr b="1" sz="5400" lang="en-US">
                <a:solidFill>
                  <a:srgbClr val="008000"/>
                </a:solidFill>
              </a:rPr>
              <a:t>'S</a:t>
            </a:r>
            <a:r>
              <a:rPr b="1" sz="5400" lang="en-US">
                <a:solidFill>
                  <a:srgbClr val="008000"/>
                </a:solidFill>
              </a:rPr>
              <a:t> </a:t>
            </a:r>
            <a:r>
              <a:rPr b="1" sz="5400" lang="en-US">
                <a:solidFill>
                  <a:srgbClr val="008000"/>
                </a:solidFill>
              </a:rPr>
              <a:t>R</a:t>
            </a:r>
            <a:r>
              <a:rPr b="1" sz="5400" lang="en-US">
                <a:solidFill>
                  <a:srgbClr val="008000"/>
                </a:solidFill>
              </a:rPr>
              <a:t>E</a:t>
            </a:r>
            <a:r>
              <a:rPr b="1" sz="5400" lang="en-US">
                <a:solidFill>
                  <a:srgbClr val="008000"/>
                </a:solidFill>
              </a:rPr>
              <a:t>A</a:t>
            </a:r>
            <a:r>
              <a:rPr b="1" sz="5400" lang="en-US">
                <a:solidFill>
                  <a:srgbClr val="008000"/>
                </a:solidFill>
              </a:rPr>
              <a:t>L</a:t>
            </a:r>
            <a:r>
              <a:rPr b="1" sz="5400" lang="en-US">
                <a:solidFill>
                  <a:srgbClr val="008000"/>
                </a:solidFill>
              </a:rPr>
              <a:t>I</a:t>
            </a:r>
            <a:r>
              <a:rPr b="1" sz="5400" lang="en-US">
                <a:solidFill>
                  <a:srgbClr val="008000"/>
                </a:solidFill>
              </a:rPr>
              <a:t>TY</a:t>
            </a:r>
            <a:r>
              <a:rPr b="1" sz="5400" lang="en-US">
                <a:solidFill>
                  <a:srgbClr val="008000"/>
                </a:solidFill>
              </a:rPr>
              <a:t>:</a:t>
            </a:r>
            <a:r>
              <a:rPr b="1" sz="5400" lang="en-US">
                <a:solidFill>
                  <a:srgbClr val="008000"/>
                </a:solidFill>
              </a:rPr>
              <a:t>-</a:t>
            </a:r>
            <a:endParaRPr b="1" sz="5400" lang="en-IN">
              <a:solidFill>
                <a:srgbClr val="008000"/>
              </a:solidFill>
            </a:endParaRPr>
          </a:p>
        </p:txBody>
      </p:sp>
      <p:sp>
        <p:nvSpPr>
          <p:cNvPr id="1048605" name=""/>
          <p:cNvSpPr txBox="1"/>
          <p:nvPr/>
        </p:nvSpPr>
        <p:spPr>
          <a:xfrm>
            <a:off x="120590" y="1690688"/>
            <a:ext cx="5220832" cy="52603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n"/>
            </a:pP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p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followed.</a:t>
            </a:r>
            <a:r>
              <a:rPr b="1" sz="3100" lang="en-US">
                <a:solidFill>
                  <a:srgbClr val="9933FF"/>
                </a:solidFill>
              </a:rPr>
              <a:t>.</a:t>
            </a:r>
            <a:r>
              <a:rPr b="1" sz="3100" lang="en-US">
                <a:solidFill>
                  <a:srgbClr val="9933FF"/>
                </a:solidFill>
              </a:rPr>
              <a:t>w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j</a:t>
            </a:r>
            <a:r>
              <a:rPr b="1" sz="3100" lang="en-US">
                <a:solidFill>
                  <a:srgbClr val="9933FF"/>
                </a:solidFill>
              </a:rPr>
              <a:t>u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g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w</a:t>
            </a:r>
            <a:r>
              <a:rPr b="1" sz="3100" lang="en-US">
                <a:solidFill>
                  <a:srgbClr val="9933FF"/>
                </a:solidFill>
              </a:rPr>
              <a:t>i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h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h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f</a:t>
            </a:r>
            <a:r>
              <a:rPr b="1" sz="3100" lang="en-US">
                <a:solidFill>
                  <a:srgbClr val="9933FF"/>
                </a:solidFill>
              </a:rPr>
              <a:t>l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w</a:t>
            </a:r>
            <a:endParaRPr b="1" sz="3100" lang="en-IN">
              <a:solidFill>
                <a:srgbClr val="9933FF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a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h</a:t>
            </a:r>
            <a:r>
              <a:rPr b="1" sz="3100" lang="en-US">
                <a:solidFill>
                  <a:srgbClr val="9933FF"/>
                </a:solidFill>
              </a:rPr>
              <a:t>er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d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i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u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ion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m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h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d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a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d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l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a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ning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b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me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m</a:t>
            </a:r>
            <a:r>
              <a:rPr b="1" sz="3100" lang="en-US">
                <a:solidFill>
                  <a:srgbClr val="9933FF"/>
                </a:solidFill>
              </a:rPr>
              <a:t>.</a:t>
            </a:r>
            <a:endParaRPr b="1" sz="3100" lang="en-IN">
              <a:solidFill>
                <a:srgbClr val="9933FF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u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measures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i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m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f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g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a</a:t>
            </a:r>
            <a:r>
              <a:rPr b="1" sz="3100" lang="en-US">
                <a:solidFill>
                  <a:srgbClr val="9933FF"/>
                </a:solidFill>
              </a:rPr>
              <a:t>d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.</a:t>
            </a:r>
            <a:endParaRPr b="1" sz="3100" lang="en-IN">
              <a:solidFill>
                <a:srgbClr val="9933FF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3100" lang="en-US">
                <a:solidFill>
                  <a:srgbClr val="9933FF"/>
                </a:solidFill>
              </a:rPr>
              <a:t>Additional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p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u</a:t>
            </a:r>
            <a:r>
              <a:rPr b="1" sz="3100" lang="en-US">
                <a:solidFill>
                  <a:srgbClr val="9933FF"/>
                </a:solidFill>
              </a:rPr>
              <a:t>re</a:t>
            </a:r>
            <a:endParaRPr b="1" sz="3100" lang="en-IN">
              <a:solidFill>
                <a:srgbClr val="9933FF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t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a</a:t>
            </a:r>
            <a:r>
              <a:rPr b="1" sz="3100" lang="en-US">
                <a:solidFill>
                  <a:srgbClr val="9933FF"/>
                </a:solidFill>
              </a:rPr>
              <a:t>d</a:t>
            </a:r>
            <a:r>
              <a:rPr b="1" sz="3100" lang="en-US">
                <a:solidFill>
                  <a:srgbClr val="9933FF"/>
                </a:solidFill>
              </a:rPr>
              <a:t>i</a:t>
            </a:r>
            <a:r>
              <a:rPr b="1" sz="3100" lang="en-US">
                <a:solidFill>
                  <a:srgbClr val="9933FF"/>
                </a:solidFill>
              </a:rPr>
              <a:t>ction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i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u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content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a</a:t>
            </a:r>
            <a:r>
              <a:rPr b="1" sz="3100" lang="en-US">
                <a:solidFill>
                  <a:srgbClr val="9933FF"/>
                </a:solidFill>
              </a:rPr>
              <a:t>n</a:t>
            </a:r>
            <a:r>
              <a:rPr b="1" sz="3100" lang="en-US">
                <a:solidFill>
                  <a:srgbClr val="9933FF"/>
                </a:solidFill>
              </a:rPr>
              <a:t>d</a:t>
            </a:r>
            <a:r>
              <a:rPr b="1" sz="3100" lang="en-US">
                <a:solidFill>
                  <a:srgbClr val="9933FF"/>
                </a:solidFill>
              </a:rPr>
              <a:t> </a:t>
            </a:r>
            <a:r>
              <a:rPr b="1" sz="3100" lang="en-US">
                <a:solidFill>
                  <a:srgbClr val="9933FF"/>
                </a:solidFill>
              </a:rPr>
              <a:t>p</a:t>
            </a:r>
            <a:r>
              <a:rPr b="1" sz="3100" lang="en-US">
                <a:solidFill>
                  <a:srgbClr val="9933FF"/>
                </a:solidFill>
              </a:rPr>
              <a:t>r</a:t>
            </a:r>
            <a:r>
              <a:rPr b="1" sz="3100" lang="en-US">
                <a:solidFill>
                  <a:srgbClr val="9933FF"/>
                </a:solidFill>
              </a:rPr>
              <a:t>o</a:t>
            </a:r>
            <a:r>
              <a:rPr b="1" sz="3100" lang="en-US">
                <a:solidFill>
                  <a:srgbClr val="9933FF"/>
                </a:solidFill>
              </a:rPr>
              <a:t>c</a:t>
            </a:r>
            <a:r>
              <a:rPr b="1" sz="3100" lang="en-US">
                <a:solidFill>
                  <a:srgbClr val="9933FF"/>
                </a:solidFill>
              </a:rPr>
              <a:t>e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s</a:t>
            </a:r>
            <a:r>
              <a:rPr b="1" sz="3100" lang="en-US">
                <a:solidFill>
                  <a:srgbClr val="9933FF"/>
                </a:solidFill>
              </a:rPr>
              <a:t>.</a:t>
            </a:r>
            <a:endParaRPr b="1" sz="3100" lang="en-IN">
              <a:solidFill>
                <a:srgbClr val="9933FF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993899" y="3772971"/>
            <a:ext cx="4297800" cy="3131735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317070" y="1583571"/>
            <a:ext cx="3198279" cy="2016425"/>
          </a:xfrm>
          <a:prstGeom prst="rect"/>
        </p:spPr>
      </p:pic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sz="4600" lang="en-US">
                <a:solidFill>
                  <a:srgbClr val="98CC00"/>
                </a:solidFill>
              </a:rPr>
              <a:t>W</a:t>
            </a:r>
            <a:r>
              <a:rPr b="1" sz="4600" lang="en-US">
                <a:solidFill>
                  <a:srgbClr val="98CC00"/>
                </a:solidFill>
              </a:rPr>
              <a:t>h</a:t>
            </a:r>
            <a:r>
              <a:rPr b="1" sz="4600" lang="en-US">
                <a:solidFill>
                  <a:srgbClr val="98CC00"/>
                </a:solidFill>
              </a:rPr>
              <a:t>a</a:t>
            </a:r>
            <a:r>
              <a:rPr b="1" sz="4600" lang="en-US">
                <a:solidFill>
                  <a:srgbClr val="98CC00"/>
                </a:solidFill>
              </a:rPr>
              <a:t>t</a:t>
            </a:r>
            <a:r>
              <a:rPr b="1" sz="4600" lang="en-US">
                <a:solidFill>
                  <a:srgbClr val="98CC00"/>
                </a:solidFill>
              </a:rPr>
              <a:t> </a:t>
            </a:r>
            <a:r>
              <a:rPr b="1" sz="4600" lang="en-US">
                <a:solidFill>
                  <a:srgbClr val="98CC00"/>
                </a:solidFill>
              </a:rPr>
              <a:t>s</a:t>
            </a:r>
            <a:r>
              <a:rPr b="1" sz="4600" lang="en-US">
                <a:solidFill>
                  <a:srgbClr val="98CC00"/>
                </a:solidFill>
              </a:rPr>
              <a:t>h</a:t>
            </a:r>
            <a:r>
              <a:rPr b="1" sz="4600" lang="en-US">
                <a:solidFill>
                  <a:srgbClr val="98CC00"/>
                </a:solidFill>
              </a:rPr>
              <a:t>o</a:t>
            </a:r>
            <a:r>
              <a:rPr b="1" sz="4600" lang="en-US">
                <a:solidFill>
                  <a:srgbClr val="98CC00"/>
                </a:solidFill>
              </a:rPr>
              <a:t>u</a:t>
            </a:r>
            <a:r>
              <a:rPr b="1" sz="4600" lang="en-US">
                <a:solidFill>
                  <a:srgbClr val="98CC00"/>
                </a:solidFill>
              </a:rPr>
              <a:t>ld</a:t>
            </a:r>
            <a:r>
              <a:rPr b="1" sz="4600" lang="en-US">
                <a:solidFill>
                  <a:srgbClr val="98CC00"/>
                </a:solidFill>
              </a:rPr>
              <a:t> </a:t>
            </a:r>
            <a:r>
              <a:rPr b="1" sz="4600" lang="en-US">
                <a:solidFill>
                  <a:srgbClr val="98CC00"/>
                </a:solidFill>
              </a:rPr>
              <a:t>b</a:t>
            </a:r>
            <a:r>
              <a:rPr b="1" sz="4600" lang="en-US">
                <a:solidFill>
                  <a:srgbClr val="98CC00"/>
                </a:solidFill>
              </a:rPr>
              <a:t>e</a:t>
            </a:r>
            <a:r>
              <a:rPr b="1" sz="4600" lang="en-US">
                <a:solidFill>
                  <a:srgbClr val="98CC00"/>
                </a:solidFill>
              </a:rPr>
              <a:t> </a:t>
            </a:r>
            <a:r>
              <a:rPr b="1" sz="4600" lang="en-US">
                <a:solidFill>
                  <a:srgbClr val="98CC00"/>
                </a:solidFill>
              </a:rPr>
              <a:t>d</a:t>
            </a:r>
            <a:r>
              <a:rPr b="1" sz="4600" lang="en-US">
                <a:solidFill>
                  <a:srgbClr val="98CC00"/>
                </a:solidFill>
              </a:rPr>
              <a:t>o</a:t>
            </a:r>
            <a:r>
              <a:rPr b="1" sz="4600" lang="en-US">
                <a:solidFill>
                  <a:srgbClr val="98CC00"/>
                </a:solidFill>
              </a:rPr>
              <a:t>n</a:t>
            </a:r>
            <a:r>
              <a:rPr b="1" sz="4600" lang="en-US">
                <a:solidFill>
                  <a:srgbClr val="98CC00"/>
                </a:solidFill>
              </a:rPr>
              <a:t>e</a:t>
            </a:r>
            <a:endParaRPr b="1" sz="4600" lang="en-IN">
              <a:solidFill>
                <a:srgbClr val="98CC00"/>
              </a:solidFill>
            </a:endParaRPr>
          </a:p>
        </p:txBody>
      </p:sp>
      <p:sp>
        <p:nvSpPr>
          <p:cNvPr id="1048607" name=""/>
          <p:cNvSpPr txBox="1"/>
          <p:nvPr/>
        </p:nvSpPr>
        <p:spPr>
          <a:xfrm>
            <a:off x="628649" y="1690688"/>
            <a:ext cx="5634298" cy="3291840"/>
          </a:xfrm>
          <a:prstGeom prst="rect"/>
        </p:spPr>
        <p:txBody>
          <a:bodyPr rtlCol="0" wrap="square">
            <a:spAutoFit/>
          </a:bodyPr>
          <a:p>
            <a:pPr indent="0" marL="0">
              <a:buNone/>
            </a:pPr>
            <a:r>
              <a:rPr b="1" sz="3600" lang="en-US">
                <a:solidFill>
                  <a:srgbClr val="330066"/>
                </a:solidFill>
              </a:rPr>
              <a:t>W</a:t>
            </a:r>
            <a:r>
              <a:rPr b="1" sz="3600" lang="en-US">
                <a:solidFill>
                  <a:srgbClr val="330066"/>
                </a:solidFill>
              </a:rPr>
              <a:t>e</a:t>
            </a:r>
            <a:r>
              <a:rPr b="1" sz="3600" lang="en-US">
                <a:solidFill>
                  <a:srgbClr val="330066"/>
                </a:solidFill>
              </a:rPr>
              <a:t> </a:t>
            </a:r>
            <a:r>
              <a:rPr b="1" sz="3600" lang="en-US">
                <a:solidFill>
                  <a:srgbClr val="330066"/>
                </a:solidFill>
              </a:rPr>
              <a:t>s</a:t>
            </a:r>
            <a:r>
              <a:rPr b="1" sz="3600" lang="en-US">
                <a:solidFill>
                  <a:srgbClr val="330066"/>
                </a:solidFill>
              </a:rPr>
              <a:t>h</a:t>
            </a:r>
            <a:r>
              <a:rPr b="1" sz="3600" lang="en-US">
                <a:solidFill>
                  <a:srgbClr val="330066"/>
                </a:solidFill>
              </a:rPr>
              <a:t>o</a:t>
            </a:r>
            <a:r>
              <a:rPr b="1" sz="3600" lang="en-US">
                <a:solidFill>
                  <a:srgbClr val="330066"/>
                </a:solidFill>
              </a:rPr>
              <a:t>u</a:t>
            </a:r>
            <a:r>
              <a:rPr b="1" sz="3600" lang="en-US">
                <a:solidFill>
                  <a:srgbClr val="330066"/>
                </a:solidFill>
              </a:rPr>
              <a:t>l</a:t>
            </a:r>
            <a:r>
              <a:rPr b="1" sz="3600" lang="en-US">
                <a:solidFill>
                  <a:srgbClr val="330066"/>
                </a:solidFill>
              </a:rPr>
              <a:t>d</a:t>
            </a:r>
            <a:r>
              <a:rPr b="1" sz="3600" lang="en-US">
                <a:solidFill>
                  <a:srgbClr val="330066"/>
                </a:solidFill>
              </a:rPr>
              <a:t> </a:t>
            </a:r>
            <a:r>
              <a:rPr b="1" sz="3600" lang="en-US">
                <a:solidFill>
                  <a:srgbClr val="330066"/>
                </a:solidFill>
              </a:rPr>
              <a:t>s</a:t>
            </a:r>
            <a:r>
              <a:rPr b="1" sz="3600" lang="en-US">
                <a:solidFill>
                  <a:srgbClr val="330066"/>
                </a:solidFill>
              </a:rPr>
              <a:t>t</a:t>
            </a:r>
            <a:r>
              <a:rPr b="1" sz="3600" lang="en-US">
                <a:solidFill>
                  <a:srgbClr val="330066"/>
                </a:solidFill>
              </a:rPr>
              <a:t>a</a:t>
            </a:r>
            <a:r>
              <a:rPr b="1" sz="3600" lang="en-US">
                <a:solidFill>
                  <a:srgbClr val="330066"/>
                </a:solidFill>
              </a:rPr>
              <a:t>r</a:t>
            </a:r>
            <a:r>
              <a:rPr b="1" sz="3600" lang="en-US">
                <a:solidFill>
                  <a:srgbClr val="330066"/>
                </a:solidFill>
              </a:rPr>
              <a:t>t</a:t>
            </a:r>
            <a:r>
              <a:rPr b="1" sz="3600" lang="en-US">
                <a:solidFill>
                  <a:srgbClr val="330066"/>
                </a:solidFill>
              </a:rPr>
              <a:t> </a:t>
            </a:r>
            <a:r>
              <a:rPr b="1" sz="3600" lang="en-US">
                <a:solidFill>
                  <a:srgbClr val="330066"/>
                </a:solidFill>
              </a:rPr>
              <a:t>l</a:t>
            </a:r>
            <a:r>
              <a:rPr b="1" sz="3600" lang="en-US">
                <a:solidFill>
                  <a:srgbClr val="330066"/>
                </a:solidFill>
              </a:rPr>
              <a:t>e</a:t>
            </a:r>
            <a:r>
              <a:rPr b="1" sz="3600" lang="en-US">
                <a:solidFill>
                  <a:srgbClr val="330066"/>
                </a:solidFill>
              </a:rPr>
              <a:t>a</a:t>
            </a:r>
            <a:r>
              <a:rPr b="1" sz="3600" lang="en-US">
                <a:solidFill>
                  <a:srgbClr val="330066"/>
                </a:solidFill>
              </a:rPr>
              <a:t>r</a:t>
            </a:r>
            <a:r>
              <a:rPr b="1" sz="3600" lang="en-US">
                <a:solidFill>
                  <a:srgbClr val="330066"/>
                </a:solidFill>
              </a:rPr>
              <a:t>n</a:t>
            </a:r>
            <a:r>
              <a:rPr b="1" sz="3600" lang="en-US">
                <a:solidFill>
                  <a:srgbClr val="330066"/>
                </a:solidFill>
              </a:rPr>
              <a:t>i</a:t>
            </a:r>
            <a:r>
              <a:rPr b="1" sz="3600" lang="en-US">
                <a:solidFill>
                  <a:srgbClr val="330066"/>
                </a:solidFill>
              </a:rPr>
              <a:t>ng</a:t>
            </a:r>
            <a:r>
              <a:rPr b="1" sz="3600" lang="en-US">
                <a:solidFill>
                  <a:srgbClr val="330066"/>
                </a:solidFill>
              </a:rPr>
              <a:t>.</a:t>
            </a:r>
            <a:r>
              <a:rPr b="1" sz="3600" lang="en-US">
                <a:solidFill>
                  <a:srgbClr val="330066"/>
                </a:solidFill>
              </a:rPr>
              <a:t>L</a:t>
            </a:r>
            <a:r>
              <a:rPr b="1" sz="3600" lang="en-US">
                <a:solidFill>
                  <a:srgbClr val="330066"/>
                </a:solidFill>
              </a:rPr>
              <a:t>e</a:t>
            </a:r>
            <a:r>
              <a:rPr b="1" sz="3600" lang="en-US">
                <a:solidFill>
                  <a:srgbClr val="330066"/>
                </a:solidFill>
              </a:rPr>
              <a:t>a</a:t>
            </a:r>
            <a:r>
              <a:rPr b="1" sz="3600" lang="en-US">
                <a:solidFill>
                  <a:srgbClr val="330066"/>
                </a:solidFill>
              </a:rPr>
              <a:t>r</a:t>
            </a:r>
            <a:r>
              <a:rPr b="1" sz="3600" lang="en-US">
                <a:solidFill>
                  <a:srgbClr val="330066"/>
                </a:solidFill>
              </a:rPr>
              <a:t>n</a:t>
            </a:r>
            <a:r>
              <a:rPr b="1" sz="3600" lang="en-US">
                <a:solidFill>
                  <a:srgbClr val="330066"/>
                </a:solidFill>
              </a:rPr>
              <a:t>i</a:t>
            </a:r>
            <a:r>
              <a:rPr b="1" sz="3600" lang="en-US">
                <a:solidFill>
                  <a:srgbClr val="330066"/>
                </a:solidFill>
              </a:rPr>
              <a:t>n</a:t>
            </a:r>
            <a:r>
              <a:rPr b="1" sz="3600" lang="en-US">
                <a:solidFill>
                  <a:srgbClr val="330066"/>
                </a:solidFill>
              </a:rPr>
              <a:t>g</a:t>
            </a:r>
            <a:r>
              <a:rPr b="1" sz="3600" lang="en-US">
                <a:solidFill>
                  <a:srgbClr val="330066"/>
                </a:solidFill>
              </a:rPr>
              <a:t> </a:t>
            </a:r>
            <a:r>
              <a:rPr b="1" sz="3600" lang="en-US">
                <a:solidFill>
                  <a:srgbClr val="330066"/>
                </a:solidFill>
              </a:rPr>
              <a:t>starts </a:t>
            </a:r>
            <a:r>
              <a:rPr b="1" sz="3600" lang="en-US">
                <a:solidFill>
                  <a:srgbClr val="330066"/>
                </a:solidFill>
              </a:rPr>
              <a:t>f</a:t>
            </a:r>
            <a:r>
              <a:rPr b="1" sz="3600" lang="en-US">
                <a:solidFill>
                  <a:srgbClr val="330066"/>
                </a:solidFill>
              </a:rPr>
              <a:t>r</a:t>
            </a:r>
            <a:r>
              <a:rPr b="1" sz="3600" lang="en-US">
                <a:solidFill>
                  <a:srgbClr val="330066"/>
                </a:solidFill>
              </a:rPr>
              <a:t>o</a:t>
            </a:r>
            <a:r>
              <a:rPr b="1" sz="3600" lang="en-US">
                <a:solidFill>
                  <a:srgbClr val="330066"/>
                </a:solidFill>
              </a:rPr>
              <a:t>m</a:t>
            </a:r>
            <a:endParaRPr b="1" sz="3600" lang="en-IN">
              <a:solidFill>
                <a:srgbClr val="330066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600" lang="en-US">
                <a:solidFill>
                  <a:srgbClr val="330066"/>
                </a:solidFill>
              </a:rPr>
              <a:t>H</a:t>
            </a:r>
            <a:r>
              <a:rPr b="1" sz="3600" lang="en-US">
                <a:solidFill>
                  <a:srgbClr val="330066"/>
                </a:solidFill>
              </a:rPr>
              <a:t>o</a:t>
            </a:r>
            <a:r>
              <a:rPr b="1" sz="3600" lang="en-US">
                <a:solidFill>
                  <a:srgbClr val="330066"/>
                </a:solidFill>
              </a:rPr>
              <a:t>m</a:t>
            </a:r>
            <a:r>
              <a:rPr b="1" sz="3600" lang="en-US">
                <a:solidFill>
                  <a:srgbClr val="330066"/>
                </a:solidFill>
              </a:rPr>
              <a:t>e</a:t>
            </a:r>
            <a:endParaRPr b="1" sz="3600" lang="en-IN">
              <a:solidFill>
                <a:srgbClr val="330066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600" lang="en-US">
                <a:solidFill>
                  <a:srgbClr val="330066"/>
                </a:solidFill>
              </a:rPr>
              <a:t>S</a:t>
            </a:r>
            <a:r>
              <a:rPr b="1" sz="3600" lang="en-US">
                <a:solidFill>
                  <a:srgbClr val="330066"/>
                </a:solidFill>
              </a:rPr>
              <a:t>e</a:t>
            </a:r>
            <a:r>
              <a:rPr b="1" sz="3600" lang="en-US">
                <a:solidFill>
                  <a:srgbClr val="330066"/>
                </a:solidFill>
              </a:rPr>
              <a:t>l</a:t>
            </a:r>
            <a:r>
              <a:rPr b="1" sz="3600" lang="en-US">
                <a:solidFill>
                  <a:srgbClr val="330066"/>
                </a:solidFill>
              </a:rPr>
              <a:t>f</a:t>
            </a:r>
            <a:endParaRPr b="1" sz="3600" lang="en-IN">
              <a:solidFill>
                <a:srgbClr val="330066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600" lang="en-US">
                <a:solidFill>
                  <a:srgbClr val="330066"/>
                </a:solidFill>
              </a:rPr>
              <a:t>E</a:t>
            </a:r>
            <a:r>
              <a:rPr b="1" sz="3600" lang="en-US">
                <a:solidFill>
                  <a:srgbClr val="330066"/>
                </a:solidFill>
              </a:rPr>
              <a:t>n</a:t>
            </a:r>
            <a:r>
              <a:rPr b="1" sz="3600" lang="en-US">
                <a:solidFill>
                  <a:srgbClr val="330066"/>
                </a:solidFill>
              </a:rPr>
              <a:t>v</a:t>
            </a:r>
            <a:r>
              <a:rPr b="1" sz="3600" lang="en-US">
                <a:solidFill>
                  <a:srgbClr val="330066"/>
                </a:solidFill>
              </a:rPr>
              <a:t>i</a:t>
            </a:r>
            <a:r>
              <a:rPr b="1" sz="3600" lang="en-US">
                <a:solidFill>
                  <a:srgbClr val="330066"/>
                </a:solidFill>
              </a:rPr>
              <a:t>r</a:t>
            </a:r>
            <a:r>
              <a:rPr b="1" sz="3600" lang="en-US">
                <a:solidFill>
                  <a:srgbClr val="330066"/>
                </a:solidFill>
              </a:rPr>
              <a:t>o</a:t>
            </a:r>
            <a:r>
              <a:rPr b="1" sz="3600" lang="en-US">
                <a:solidFill>
                  <a:srgbClr val="330066"/>
                </a:solidFill>
              </a:rPr>
              <a:t>nment</a:t>
            </a:r>
            <a:endParaRPr b="1" sz="3600" lang="en-IN">
              <a:solidFill>
                <a:srgbClr val="330066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600" lang="en-US">
                <a:solidFill>
                  <a:srgbClr val="330066"/>
                </a:solidFill>
              </a:rPr>
              <a:t>Continuous</a:t>
            </a:r>
            <a:r>
              <a:rPr b="1" sz="3600" lang="en-US">
                <a:solidFill>
                  <a:srgbClr val="330066"/>
                </a:solidFill>
              </a:rPr>
              <a:t> </a:t>
            </a:r>
            <a:r>
              <a:rPr b="1" sz="3600" lang="en-US">
                <a:solidFill>
                  <a:srgbClr val="330066"/>
                </a:solidFill>
              </a:rPr>
              <a:t>p</a:t>
            </a:r>
            <a:r>
              <a:rPr b="1" sz="3600" lang="en-US">
                <a:solidFill>
                  <a:srgbClr val="330066"/>
                </a:solidFill>
              </a:rPr>
              <a:t>r</a:t>
            </a:r>
            <a:r>
              <a:rPr b="1" sz="3600" lang="en-US">
                <a:solidFill>
                  <a:srgbClr val="330066"/>
                </a:solidFill>
              </a:rPr>
              <a:t>o</a:t>
            </a:r>
            <a:r>
              <a:rPr b="1" sz="3600" lang="en-US">
                <a:solidFill>
                  <a:srgbClr val="330066"/>
                </a:solidFill>
              </a:rPr>
              <a:t>c</a:t>
            </a:r>
            <a:r>
              <a:rPr b="1" sz="3600" lang="en-US">
                <a:solidFill>
                  <a:srgbClr val="330066"/>
                </a:solidFill>
              </a:rPr>
              <a:t>e</a:t>
            </a:r>
            <a:r>
              <a:rPr b="1" sz="3600" lang="en-US">
                <a:solidFill>
                  <a:srgbClr val="330066"/>
                </a:solidFill>
              </a:rPr>
              <a:t>s</a:t>
            </a:r>
            <a:r>
              <a:rPr b="1" sz="3600" lang="en-US">
                <a:solidFill>
                  <a:srgbClr val="330066"/>
                </a:solidFill>
              </a:rPr>
              <a:t>s</a:t>
            </a:r>
            <a:endParaRPr b="1" sz="3600" lang="en-IN">
              <a:solidFill>
                <a:srgbClr val="330066"/>
              </a:solidFill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>
          <a:xfrm>
            <a:off x="0" y="650688"/>
            <a:ext cx="8670161" cy="1294375"/>
          </a:xfrm>
        </p:spPr>
        <p:txBody>
          <a:bodyPr>
            <a:normAutofit fontScale="90000"/>
          </a:bodyPr>
          <a:p>
            <a:r>
              <a:rPr b="1" sz="4888" lang="en-US">
                <a:solidFill>
                  <a:srgbClr val="330066"/>
                </a:solidFill>
              </a:rPr>
              <a:t>W</a:t>
            </a:r>
            <a:r>
              <a:rPr b="1" sz="4888" lang="en-US">
                <a:solidFill>
                  <a:srgbClr val="330066"/>
                </a:solidFill>
              </a:rPr>
              <a:t>h</a:t>
            </a:r>
            <a:r>
              <a:rPr b="1" sz="4888" lang="en-US">
                <a:solidFill>
                  <a:srgbClr val="330066"/>
                </a:solidFill>
              </a:rPr>
              <a:t>a</a:t>
            </a:r>
            <a:r>
              <a:rPr b="1" sz="4888" lang="en-US">
                <a:solidFill>
                  <a:srgbClr val="330066"/>
                </a:solidFill>
              </a:rPr>
              <a:t>t</a:t>
            </a:r>
            <a:r>
              <a:rPr b="1" sz="4888" lang="en-US">
                <a:solidFill>
                  <a:srgbClr val="330066"/>
                </a:solidFill>
              </a:rPr>
              <a:t> </a:t>
            </a:r>
            <a:r>
              <a:rPr b="1" sz="4888" lang="en-US">
                <a:solidFill>
                  <a:srgbClr val="330066"/>
                </a:solidFill>
              </a:rPr>
              <a:t>w</a:t>
            </a:r>
            <a:r>
              <a:rPr b="1" sz="4888" lang="en-US">
                <a:solidFill>
                  <a:srgbClr val="330066"/>
                </a:solidFill>
              </a:rPr>
              <a:t>e</a:t>
            </a:r>
            <a:r>
              <a:rPr b="1" sz="4888" lang="en-US">
                <a:solidFill>
                  <a:srgbClr val="330066"/>
                </a:solidFill>
              </a:rPr>
              <a:t> </a:t>
            </a:r>
            <a:r>
              <a:rPr b="1" sz="4888" lang="en-US">
                <a:solidFill>
                  <a:srgbClr val="330066"/>
                </a:solidFill>
              </a:rPr>
              <a:t>n</a:t>
            </a:r>
            <a:r>
              <a:rPr b="1" sz="4888" lang="en-US">
                <a:solidFill>
                  <a:srgbClr val="330066"/>
                </a:solidFill>
              </a:rPr>
              <a:t>e</a:t>
            </a:r>
            <a:r>
              <a:rPr b="1" sz="4888" lang="en-US">
                <a:solidFill>
                  <a:srgbClr val="330066"/>
                </a:solidFill>
              </a:rPr>
              <a:t>e</a:t>
            </a:r>
            <a:r>
              <a:rPr b="1" sz="4888" lang="en-US">
                <a:solidFill>
                  <a:srgbClr val="330066"/>
                </a:solidFill>
              </a:rPr>
              <a:t>d</a:t>
            </a:r>
            <a:r>
              <a:rPr b="1" sz="4888" lang="en-US">
                <a:solidFill>
                  <a:srgbClr val="330066"/>
                </a:solidFill>
              </a:rPr>
              <a:t> </a:t>
            </a:r>
            <a:r>
              <a:rPr b="1" sz="4888" lang="en-US">
                <a:solidFill>
                  <a:srgbClr val="330066"/>
                </a:solidFill>
              </a:rPr>
              <a:t>o</a:t>
            </a:r>
            <a:r>
              <a:rPr b="1" sz="4888" lang="en-US">
                <a:solidFill>
                  <a:srgbClr val="330066"/>
                </a:solidFill>
              </a:rPr>
              <a:t>u</a:t>
            </a:r>
            <a:r>
              <a:rPr b="1" sz="4888" lang="en-US">
                <a:solidFill>
                  <a:srgbClr val="330066"/>
                </a:solidFill>
              </a:rPr>
              <a:t>r</a:t>
            </a:r>
            <a:r>
              <a:rPr b="1" sz="4888" lang="en-US">
                <a:solidFill>
                  <a:srgbClr val="330066"/>
                </a:solidFill>
              </a:rPr>
              <a:t> </a:t>
            </a:r>
            <a:r>
              <a:rPr b="1" sz="4888" lang="en-US">
                <a:solidFill>
                  <a:srgbClr val="330066"/>
                </a:solidFill>
              </a:rPr>
              <a:t>c</a:t>
            </a:r>
            <a:r>
              <a:rPr b="1" sz="4888" lang="en-US">
                <a:solidFill>
                  <a:srgbClr val="330066"/>
                </a:solidFill>
              </a:rPr>
              <a:t>h</a:t>
            </a:r>
            <a:r>
              <a:rPr b="1" sz="4888" lang="en-US">
                <a:solidFill>
                  <a:srgbClr val="330066"/>
                </a:solidFill>
              </a:rPr>
              <a:t>i</a:t>
            </a:r>
            <a:r>
              <a:rPr b="1" sz="4888" lang="en-US">
                <a:solidFill>
                  <a:srgbClr val="330066"/>
                </a:solidFill>
              </a:rPr>
              <a:t>l</a:t>
            </a:r>
            <a:r>
              <a:rPr b="1" sz="4888" lang="en-US">
                <a:solidFill>
                  <a:srgbClr val="330066"/>
                </a:solidFill>
              </a:rPr>
              <a:t>dren</a:t>
            </a:r>
            <a:r>
              <a:rPr b="1" sz="4888" lang="en-US">
                <a:solidFill>
                  <a:srgbClr val="330066"/>
                </a:solidFill>
              </a:rPr>
              <a:t> </a:t>
            </a:r>
            <a:r>
              <a:rPr b="1" sz="4888" lang="en-US">
                <a:solidFill>
                  <a:srgbClr val="330066"/>
                </a:solidFill>
              </a:rPr>
              <a:t>t</a:t>
            </a:r>
            <a:r>
              <a:rPr b="1" sz="4888" lang="en-US">
                <a:solidFill>
                  <a:srgbClr val="330066"/>
                </a:solidFill>
              </a:rPr>
              <a:t>o</a:t>
            </a:r>
            <a:r>
              <a:rPr b="1" sz="4888" lang="en-US">
                <a:solidFill>
                  <a:srgbClr val="330066"/>
                </a:solidFill>
              </a:rPr>
              <a:t> </a:t>
            </a:r>
            <a:r>
              <a:rPr b="1" sz="4888" lang="en-US">
                <a:solidFill>
                  <a:srgbClr val="330066"/>
                </a:solidFill>
              </a:rPr>
              <a:t>l</a:t>
            </a:r>
            <a:r>
              <a:rPr b="1" sz="4888" lang="en-US">
                <a:solidFill>
                  <a:srgbClr val="330066"/>
                </a:solidFill>
              </a:rPr>
              <a:t>e</a:t>
            </a:r>
            <a:r>
              <a:rPr b="1" sz="4888" lang="en-US">
                <a:solidFill>
                  <a:srgbClr val="330066"/>
                </a:solidFill>
              </a:rPr>
              <a:t>a</a:t>
            </a:r>
            <a:r>
              <a:rPr b="1" sz="4888" lang="en-US">
                <a:solidFill>
                  <a:srgbClr val="330066"/>
                </a:solidFill>
              </a:rPr>
              <a:t>r</a:t>
            </a:r>
            <a:r>
              <a:rPr b="1" sz="4888" lang="en-US">
                <a:solidFill>
                  <a:srgbClr val="330066"/>
                </a:solidFill>
              </a:rPr>
              <a:t>n</a:t>
            </a:r>
            <a:r>
              <a:rPr b="1" sz="4888" lang="en-US">
                <a:solidFill>
                  <a:srgbClr val="330066"/>
                </a:solidFill>
              </a:rPr>
              <a:t>:</a:t>
            </a:r>
            <a:endParaRPr b="1" sz="4888" lang="en-IN">
              <a:solidFill>
                <a:srgbClr val="330066"/>
              </a:solidFill>
            </a:endParaRPr>
          </a:p>
        </p:txBody>
      </p:sp>
      <p:sp>
        <p:nvSpPr>
          <p:cNvPr id="1048609" name=""/>
          <p:cNvSpPr txBox="1"/>
          <p:nvPr/>
        </p:nvSpPr>
        <p:spPr>
          <a:xfrm rot="21600000">
            <a:off x="585280" y="1665662"/>
            <a:ext cx="6800829" cy="40030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u"/>
            </a:pPr>
            <a:r>
              <a:rPr b="1" sz="3800" lang="en-US">
                <a:solidFill>
                  <a:srgbClr val="800000"/>
                </a:solidFill>
              </a:rPr>
              <a:t>R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a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w</a:t>
            </a:r>
            <a:r>
              <a:rPr b="1" sz="3800" lang="en-US">
                <a:solidFill>
                  <a:srgbClr val="800000"/>
                </a:solidFill>
              </a:rPr>
              <a:t>o</a:t>
            </a:r>
            <a:r>
              <a:rPr b="1" sz="3800" lang="en-US">
                <a:solidFill>
                  <a:srgbClr val="800000"/>
                </a:solidFill>
              </a:rPr>
              <a:t>r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d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k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-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f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k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endParaRPr b="1" sz="3800" lang="en-IN">
              <a:solidFill>
                <a:srgbClr val="800000"/>
              </a:solidFill>
            </a:endParaRPr>
          </a:p>
          <a:p>
            <a:pPr indent="-457200" marL="457200">
              <a:buFont typeface="Wingdings" charset="2"/>
              <a:buChar char="u"/>
            </a:pP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o</a:t>
            </a:r>
            <a:r>
              <a:rPr b="1" sz="3800" lang="en-US">
                <a:solidFill>
                  <a:srgbClr val="800000"/>
                </a:solidFill>
              </a:rPr>
              <a:t>f</a:t>
            </a: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k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l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endParaRPr b="1" sz="3800" lang="en-IN">
              <a:solidFill>
                <a:srgbClr val="800000"/>
              </a:solidFill>
            </a:endParaRPr>
          </a:p>
          <a:p>
            <a:pPr indent="-457200" marL="457200">
              <a:buFont typeface="Wingdings" charset="2"/>
              <a:buChar char="u"/>
            </a:pP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h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n</a:t>
            </a: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r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st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d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n</a:t>
            </a: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fication</a:t>
            </a:r>
            <a:endParaRPr b="1" sz="3800" lang="en-IN">
              <a:solidFill>
                <a:srgbClr val="800000"/>
              </a:solidFill>
            </a:endParaRPr>
          </a:p>
          <a:p>
            <a:pPr indent="-457200" marL="457200">
              <a:buFont typeface="Wingdings" charset="2"/>
              <a:buChar char="u"/>
            </a:pPr>
            <a:r>
              <a:rPr b="1" sz="3800" lang="en-US">
                <a:solidFill>
                  <a:srgbClr val="800000"/>
                </a:solidFill>
              </a:rPr>
              <a:t>P</a:t>
            </a:r>
            <a:r>
              <a:rPr b="1" sz="3800" lang="en-US">
                <a:solidFill>
                  <a:srgbClr val="800000"/>
                </a:solidFill>
              </a:rPr>
              <a:t>r</a:t>
            </a:r>
            <a:r>
              <a:rPr b="1" sz="3800" lang="en-US">
                <a:solidFill>
                  <a:srgbClr val="800000"/>
                </a:solidFill>
              </a:rPr>
              <a:t>o</a:t>
            </a:r>
            <a:r>
              <a:rPr b="1" sz="3800" lang="en-US">
                <a:solidFill>
                  <a:srgbClr val="800000"/>
                </a:solidFill>
              </a:rPr>
              <a:t>c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ng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h</a:t>
            </a:r>
            <a:r>
              <a:rPr b="1" sz="3800" lang="en-US">
                <a:solidFill>
                  <a:srgbClr val="800000"/>
                </a:solidFill>
              </a:rPr>
              <a:t>o</a:t>
            </a:r>
            <a:r>
              <a:rPr b="1" sz="3800" lang="en-US">
                <a:solidFill>
                  <a:srgbClr val="800000"/>
                </a:solidFill>
              </a:rPr>
              <a:t>u</a:t>
            </a:r>
            <a:r>
              <a:rPr b="1" sz="3800" lang="en-US">
                <a:solidFill>
                  <a:srgbClr val="800000"/>
                </a:solidFill>
              </a:rPr>
              <a:t>g</a:t>
            </a:r>
            <a:r>
              <a:rPr b="1" sz="3800" lang="en-US">
                <a:solidFill>
                  <a:srgbClr val="800000"/>
                </a:solidFill>
              </a:rPr>
              <a:t>h</a:t>
            </a: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a</a:t>
            </a:r>
            <a:r>
              <a:rPr b="1" sz="3800" lang="en-US">
                <a:solidFill>
                  <a:srgbClr val="800000"/>
                </a:solidFill>
              </a:rPr>
              <a:t>n</a:t>
            </a:r>
            <a:r>
              <a:rPr b="1" sz="3800" lang="en-US">
                <a:solidFill>
                  <a:srgbClr val="800000"/>
                </a:solidFill>
              </a:rPr>
              <a:t>d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n</a:t>
            </a:r>
            <a:r>
              <a:rPr b="1" sz="3800" lang="en-US">
                <a:solidFill>
                  <a:srgbClr val="800000"/>
                </a:solidFill>
              </a:rPr>
              <a:t>d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p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ndent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thought</a:t>
            </a:r>
            <a:endParaRPr b="1" sz="3800" lang="en-IN">
              <a:solidFill>
                <a:srgbClr val="800000"/>
              </a:solidFill>
            </a:endParaRPr>
          </a:p>
          <a:p>
            <a:pPr indent="-457200" marL="457200">
              <a:buFont typeface="Wingdings" charset="2"/>
              <a:buChar char="u"/>
            </a:pPr>
            <a:r>
              <a:rPr b="1" sz="3800" lang="en-US">
                <a:solidFill>
                  <a:srgbClr val="800000"/>
                </a:solidFill>
              </a:rPr>
              <a:t>P</a:t>
            </a:r>
            <a:r>
              <a:rPr b="1" sz="3800" lang="en-US">
                <a:solidFill>
                  <a:srgbClr val="800000"/>
                </a:solidFill>
              </a:rPr>
              <a:t>h</a:t>
            </a:r>
            <a:r>
              <a:rPr b="1" sz="3800" lang="en-US">
                <a:solidFill>
                  <a:srgbClr val="800000"/>
                </a:solidFill>
              </a:rPr>
              <a:t>y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cal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d</a:t>
            </a:r>
            <a:r>
              <a:rPr b="1" sz="3800" lang="en-US">
                <a:solidFill>
                  <a:srgbClr val="800000"/>
                </a:solidFill>
              </a:rPr>
              <a:t>u</a:t>
            </a:r>
            <a:r>
              <a:rPr b="1" sz="3800" lang="en-US">
                <a:solidFill>
                  <a:srgbClr val="800000"/>
                </a:solidFill>
              </a:rPr>
              <a:t>cation</a:t>
            </a:r>
            <a:endParaRPr b="1" sz="3800" lang="en-IN">
              <a:solidFill>
                <a:srgbClr val="800000"/>
              </a:solidFill>
            </a:endParaRPr>
          </a:p>
          <a:p>
            <a:pPr indent="-457200" marL="457200">
              <a:buFont typeface="Wingdings" charset="2"/>
              <a:buChar char="u"/>
            </a:pP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x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d</a:t>
            </a:r>
            <a:r>
              <a:rPr b="1" sz="3800" lang="en-US">
                <a:solidFill>
                  <a:srgbClr val="800000"/>
                </a:solidFill>
              </a:rPr>
              <a:t>u</a:t>
            </a:r>
            <a:r>
              <a:rPr b="1" sz="3800" lang="en-US">
                <a:solidFill>
                  <a:srgbClr val="800000"/>
                </a:solidFill>
              </a:rPr>
              <a:t>cation</a:t>
            </a:r>
            <a:r>
              <a:rPr b="1" sz="3800" lang="en-US">
                <a:solidFill>
                  <a:srgbClr val="800000"/>
                </a:solidFill>
              </a:rPr>
              <a:t>-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n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r</a:t>
            </a:r>
            <a:r>
              <a:rPr b="1" sz="3800" lang="en-US">
                <a:solidFill>
                  <a:srgbClr val="800000"/>
                </a:solidFill>
              </a:rPr>
              <a:t>i</a:t>
            </a:r>
            <a:r>
              <a:rPr b="1" sz="3800" lang="en-US">
                <a:solidFill>
                  <a:srgbClr val="800000"/>
                </a:solidFill>
              </a:rPr>
              <a:t>g</a:t>
            </a:r>
            <a:r>
              <a:rPr b="1" sz="3800" lang="en-US">
                <a:solidFill>
                  <a:srgbClr val="800000"/>
                </a:solidFill>
              </a:rPr>
              <a:t>h</a:t>
            </a:r>
            <a:r>
              <a:rPr b="1" sz="3800" lang="en-US">
                <a:solidFill>
                  <a:srgbClr val="800000"/>
                </a:solidFill>
              </a:rPr>
              <a:t>t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r>
              <a:rPr b="1" sz="3800" lang="en-US">
                <a:solidFill>
                  <a:srgbClr val="800000"/>
                </a:solidFill>
              </a:rPr>
              <a:t>n</a:t>
            </a:r>
            <a:r>
              <a:rPr b="1" sz="3800" lang="en-US">
                <a:solidFill>
                  <a:srgbClr val="800000"/>
                </a:solidFill>
              </a:rPr>
              <a:t>s</a:t>
            </a:r>
            <a:r>
              <a:rPr b="1" sz="3800" lang="en-US">
                <a:solidFill>
                  <a:srgbClr val="800000"/>
                </a:solidFill>
              </a:rPr>
              <a:t>e</a:t>
            </a:r>
            <a:endParaRPr b="1" sz="3800" lang="en-IN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Nokia 5.1 Plus</dc:creator>
  <dcterms:created xsi:type="dcterms:W3CDTF">2015-05-08T06:30:45Z</dcterms:created>
  <dcterms:modified xsi:type="dcterms:W3CDTF">2020-06-16T15:20:45Z</dcterms:modified>
</cp:coreProperties>
</file>