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74" r:id="rId10"/>
    <p:sldId id="263" r:id="rId11"/>
    <p:sldId id="276" r:id="rId12"/>
    <p:sldId id="264" r:id="rId13"/>
    <p:sldId id="265" r:id="rId14"/>
    <p:sldId id="266" r:id="rId15"/>
    <p:sldId id="267" r:id="rId16"/>
    <p:sldId id="268" r:id="rId17"/>
    <p:sldId id="269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SHASHANK NAMDEV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SCHOLAR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REGIONAL INSTITUTE OF EDUCATION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1"/>
                </a:solidFill>
              </a:rPr>
              <a:t>BHOPAL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GAMIFICATION IN EDUCATION 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err="1" smtClean="0"/>
              <a:t>Gamification</a:t>
            </a:r>
            <a:r>
              <a:rPr lang="en-US" b="1" dirty="0" smtClean="0"/>
              <a:t>  is not directly associated with knowledge and skills. </a:t>
            </a:r>
            <a:r>
              <a:rPr lang="en-US" b="1" dirty="0" err="1" smtClean="0"/>
              <a:t>Gamification</a:t>
            </a:r>
            <a:r>
              <a:rPr lang="en-US" b="1" dirty="0" smtClean="0"/>
              <a:t> affects students’ behavior, commitment and motivation, which can lead to improvement of knowledge and skills.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Why ?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			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600200" y="2209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i="1" dirty="0" smtClean="0"/>
          </a:p>
          <a:p>
            <a:r>
              <a:rPr lang="en-US" b="1" i="1" dirty="0" smtClean="0"/>
              <a:t>Learning Achievement</a:t>
            </a:r>
          </a:p>
          <a:p>
            <a:r>
              <a:rPr lang="en-US" b="1" i="1" dirty="0" smtClean="0"/>
              <a:t>Psychological and Behavioral Changes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smtClean="0">
                <a:solidFill>
                  <a:schemeClr val="bg1"/>
                </a:solidFill>
              </a:rPr>
              <a:t>Effects</a:t>
            </a:r>
            <a:r>
              <a:rPr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How ?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Determination of learners’ characteristics</a:t>
            </a:r>
          </a:p>
          <a:p>
            <a:r>
              <a:rPr lang="en-US" sz="2400" b="1" dirty="0" smtClean="0"/>
              <a:t>Definition of learning objectives</a:t>
            </a:r>
          </a:p>
          <a:p>
            <a:r>
              <a:rPr lang="en-US" sz="2400" b="1" dirty="0" smtClean="0"/>
              <a:t>Creation of educational content and activities for </a:t>
            </a:r>
            <a:r>
              <a:rPr lang="en-US" sz="2400" b="1" dirty="0" err="1" smtClean="0"/>
              <a:t>Gamification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sz="2400" b="1" dirty="0" smtClean="0"/>
              <a:t>. Multiple performances</a:t>
            </a:r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B</a:t>
            </a:r>
            <a:r>
              <a:rPr lang="en-US" sz="2400" b="1" dirty="0" smtClean="0"/>
              <a:t>. Feasibility</a:t>
            </a:r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smtClean="0">
                <a:solidFill>
                  <a:schemeClr val="bg1"/>
                </a:solidFill>
              </a:rPr>
              <a:t>C</a:t>
            </a:r>
            <a:r>
              <a:rPr lang="en-US" sz="2400" b="1" dirty="0" smtClean="0"/>
              <a:t>. Increasing difficulty level</a:t>
            </a:r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smtClean="0">
                <a:solidFill>
                  <a:schemeClr val="bg1"/>
                </a:solidFill>
              </a:rPr>
              <a:t>D</a:t>
            </a:r>
            <a:r>
              <a:rPr lang="en-US" sz="2400" b="1" dirty="0" smtClean="0"/>
              <a:t>. Multiple paths   </a:t>
            </a:r>
          </a:p>
          <a:p>
            <a:r>
              <a:rPr lang="en-US" sz="2400" b="1" dirty="0" smtClean="0"/>
              <a:t>Adding game elements and mechanisms         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Steps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Some websites for </a:t>
            </a:r>
            <a:r>
              <a:rPr lang="en-US" b="1" dirty="0" err="1" smtClean="0">
                <a:solidFill>
                  <a:schemeClr val="bg1"/>
                </a:solidFill>
              </a:rPr>
              <a:t>Gamification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press play </a:t>
            </a:r>
          </a:p>
          <a:p>
            <a:r>
              <a:rPr lang="en-US" dirty="0" smtClean="0"/>
              <a:t>Who is Herring Hale ?</a:t>
            </a:r>
          </a:p>
          <a:p>
            <a:r>
              <a:rPr lang="en-US" dirty="0" smtClean="0"/>
              <a:t>Star question </a:t>
            </a:r>
          </a:p>
          <a:p>
            <a:r>
              <a:rPr lang="en-US" dirty="0" smtClean="0"/>
              <a:t>Multiplayer classroom </a:t>
            </a:r>
          </a:p>
          <a:p>
            <a:r>
              <a:rPr lang="en-US" dirty="0" err="1" smtClean="0"/>
              <a:t>Classcraft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simSCHOOL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General sites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Labster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Codecombat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Plantville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Kumon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Stop disasters </a:t>
            </a:r>
          </a:p>
          <a:p>
            <a:r>
              <a:rPr lang="en-US" dirty="0" smtClean="0"/>
              <a:t>The Radix Endeavor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For STEM </a:t>
            </a:r>
            <a:r>
              <a:rPr lang="en-US" sz="2800" dirty="0" smtClean="0">
                <a:solidFill>
                  <a:schemeClr val="bg1"/>
                </a:solidFill>
              </a:rPr>
              <a:t>(</a:t>
            </a:r>
            <a:r>
              <a:rPr lang="en-US" sz="3200" dirty="0" smtClean="0">
                <a:solidFill>
                  <a:schemeClr val="bg1"/>
                </a:solidFill>
              </a:rPr>
              <a:t>Science, Technology, Engineering, Mathematics</a:t>
            </a:r>
            <a:r>
              <a:rPr lang="en-US" sz="2000" dirty="0" smtClean="0">
                <a:solidFill>
                  <a:schemeClr val="bg1"/>
                </a:solidFill>
              </a:rPr>
              <a:t>)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Dulingo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Practice series </a:t>
            </a:r>
          </a:p>
          <a:p>
            <a:r>
              <a:rPr lang="en-US" dirty="0" smtClean="0"/>
              <a:t>Economics games </a:t>
            </a:r>
          </a:p>
          <a:p>
            <a:r>
              <a:rPr lang="en-US" dirty="0" smtClean="0"/>
              <a:t>Deloitte Leadership Academy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For social sciences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b="1" smtClean="0">
                <a:solidFill>
                  <a:schemeClr val="bg1"/>
                </a:solidFill>
              </a:rPr>
              <a:t>Some </a:t>
            </a:r>
            <a:r>
              <a:rPr b="1" smtClean="0">
                <a:solidFill>
                  <a:schemeClr val="bg1"/>
                </a:solidFill>
              </a:rPr>
              <a:t>consideration(Legal and ethical issues)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</a:t>
            </a:r>
            <a:r>
              <a:rPr b="1" smtClean="0">
                <a:solidFill>
                  <a:schemeClr val="bg1"/>
                </a:solidFill>
              </a:rPr>
              <a:t>hank you all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0"/>
            <a:ext cx="8229600" cy="1219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What is a game ?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According to Sid Meier, “a game is a series of interesting and meaningful choices made by the person in pursuit of a clear and compelling goal.”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According to </a:t>
            </a:r>
            <a:r>
              <a:rPr lang="en-US" dirty="0" err="1" smtClean="0"/>
              <a:t>Salen</a:t>
            </a:r>
            <a:r>
              <a:rPr lang="en-US" dirty="0" smtClean="0"/>
              <a:t> &amp; Zimmerman “a system in which players engage in an artificial conflict, defined by rules, that results in a quantifiable outcome”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Game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Characterstics</a:t>
            </a:r>
            <a:r>
              <a:rPr lang="en-US" b="1" dirty="0" smtClean="0">
                <a:solidFill>
                  <a:schemeClr val="bg1"/>
                </a:solidFill>
              </a:rPr>
              <a:t> of the game ?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Users/ participants – </a:t>
            </a:r>
          </a:p>
          <a:p>
            <a:r>
              <a:rPr lang="en-US" b="1" dirty="0" smtClean="0"/>
              <a:t>Challenges/tasks</a:t>
            </a:r>
          </a:p>
          <a:p>
            <a:r>
              <a:rPr lang="en-US" b="1" dirty="0" smtClean="0"/>
              <a:t>Points</a:t>
            </a:r>
          </a:p>
          <a:p>
            <a:r>
              <a:rPr lang="en-US" b="1" dirty="0" smtClean="0"/>
              <a:t>Levels</a:t>
            </a:r>
          </a:p>
          <a:p>
            <a:r>
              <a:rPr lang="en-US" b="1" dirty="0" smtClean="0"/>
              <a:t>Badges rewards</a:t>
            </a:r>
          </a:p>
          <a:p>
            <a:r>
              <a:rPr lang="en-US" b="1" dirty="0" smtClean="0"/>
              <a:t>Ranking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Characteristics of the game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Positive</a:t>
            </a:r>
          </a:p>
          <a:p>
            <a:pPr>
              <a:buNone/>
            </a:pPr>
            <a:r>
              <a:rPr lang="en-US" dirty="0" smtClean="0"/>
              <a:t>1.  Flow </a:t>
            </a:r>
          </a:p>
          <a:p>
            <a:pPr>
              <a:buNone/>
            </a:pPr>
            <a:r>
              <a:rPr lang="en-US" dirty="0" smtClean="0"/>
              <a:t>2.  Arousal </a:t>
            </a:r>
          </a:p>
          <a:p>
            <a:pPr>
              <a:buNone/>
            </a:pPr>
            <a:r>
              <a:rPr lang="en-US" dirty="0" smtClean="0"/>
              <a:t>3.  Control </a:t>
            </a:r>
          </a:p>
          <a:p>
            <a:pPr>
              <a:buNone/>
            </a:pPr>
            <a:r>
              <a:rPr lang="en-US" dirty="0" smtClean="0"/>
              <a:t>4.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smtClean="0"/>
              <a:t>Relaxation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Negative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1. Worry </a:t>
            </a:r>
          </a:p>
          <a:p>
            <a:pPr>
              <a:buNone/>
            </a:pPr>
            <a:r>
              <a:rPr lang="en-US" dirty="0" smtClean="0"/>
              <a:t>2. Anxiety </a:t>
            </a:r>
          </a:p>
          <a:p>
            <a:pPr>
              <a:buNone/>
            </a:pPr>
            <a:r>
              <a:rPr lang="en-US" dirty="0" smtClean="0"/>
              <a:t>3. Apathy </a:t>
            </a:r>
          </a:p>
          <a:p>
            <a:pPr>
              <a:buNone/>
            </a:pPr>
            <a:r>
              <a:rPr lang="en-US" dirty="0" smtClean="0"/>
              <a:t>4. Boredom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smtClean="0">
                <a:solidFill>
                  <a:schemeClr val="bg1"/>
                </a:solidFill>
              </a:rPr>
              <a:t>Mental states in Gaming 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What ?</a:t>
            </a: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Why ?</a:t>
            </a: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Gamification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in Education or Learning?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According to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Kapp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gamification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is “using game-based mechanics, aesthetics and game thinking to engage people, motivate action, promote learning, and solve problems.”</a:t>
            </a: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Gamification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is an integration of game elements and game thinking in activities that are not  games originally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is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Gamification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Gamification</a:t>
            </a:r>
            <a:r>
              <a:rPr lang="en-US" dirty="0" smtClean="0"/>
              <a:t> in learning and education is A set of activities and processes to solve problems related to learning and education by using or applying the game mechanics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smtClean="0">
                <a:solidFill>
                  <a:schemeClr val="bg1"/>
                </a:solidFill>
              </a:rPr>
              <a:t>Gamification  for Education ?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146</TotalTime>
  <Words>363</Words>
  <Application>Microsoft Office PowerPoint</Application>
  <PresentationFormat>On-screen Show (4:3)</PresentationFormat>
  <Paragraphs>80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Paper</vt:lpstr>
      <vt:lpstr>GAMIFICATION IN EDUCATION </vt:lpstr>
      <vt:lpstr>What is a game ?</vt:lpstr>
      <vt:lpstr> Game </vt:lpstr>
      <vt:lpstr>Characterstics of the game ?</vt:lpstr>
      <vt:lpstr>Characteristics of the game </vt:lpstr>
      <vt:lpstr>Mental states in Gaming  </vt:lpstr>
      <vt:lpstr>Gamification in Education or Learning?</vt:lpstr>
      <vt:lpstr>What is Gamification?</vt:lpstr>
      <vt:lpstr>Gamification  for Education ?</vt:lpstr>
      <vt:lpstr>Why ?        </vt:lpstr>
      <vt:lpstr>Effects </vt:lpstr>
      <vt:lpstr>How ?</vt:lpstr>
      <vt:lpstr>Steps </vt:lpstr>
      <vt:lpstr>Some websites for Gamification </vt:lpstr>
      <vt:lpstr>General sites </vt:lpstr>
      <vt:lpstr>For STEM (Science, Technology, Engineering, Mathematics) </vt:lpstr>
      <vt:lpstr>For social sciences </vt:lpstr>
      <vt:lpstr>Some consideration(Legal and ethical issues) </vt:lpstr>
      <vt:lpstr>Thank you all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GAMIFICATION IN EDUCATION </dc:title>
  <dc:creator>dell</dc:creator>
  <cp:lastModifiedBy>dell</cp:lastModifiedBy>
  <cp:revision>17</cp:revision>
  <dcterms:created xsi:type="dcterms:W3CDTF">2006-08-16T00:00:00Z</dcterms:created>
  <dcterms:modified xsi:type="dcterms:W3CDTF">2020-06-06T16:00:04Z</dcterms:modified>
</cp:coreProperties>
</file>