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303" r:id="rId2"/>
    <p:sldId id="304" r:id="rId3"/>
    <p:sldId id="257" r:id="rId4"/>
    <p:sldId id="265" r:id="rId5"/>
    <p:sldId id="309" r:id="rId6"/>
    <p:sldId id="310" r:id="rId7"/>
    <p:sldId id="260" r:id="rId8"/>
    <p:sldId id="305" r:id="rId9"/>
    <p:sldId id="267" r:id="rId10"/>
    <p:sldId id="270" r:id="rId11"/>
    <p:sldId id="272" r:id="rId12"/>
    <p:sldId id="285" r:id="rId13"/>
    <p:sldId id="295" r:id="rId14"/>
    <p:sldId id="306" r:id="rId15"/>
    <p:sldId id="293" r:id="rId16"/>
    <p:sldId id="307" r:id="rId17"/>
    <p:sldId id="287" r:id="rId18"/>
    <p:sldId id="291" r:id="rId19"/>
    <p:sldId id="297" r:id="rId20"/>
    <p:sldId id="308" r:id="rId21"/>
    <p:sldId id="290" r:id="rId22"/>
    <p:sldId id="318" r:id="rId23"/>
    <p:sldId id="317" r:id="rId24"/>
    <p:sldId id="311" r:id="rId25"/>
    <p:sldId id="315" r:id="rId26"/>
    <p:sldId id="316" r:id="rId27"/>
    <p:sldId id="314" r:id="rId28"/>
    <p:sldId id="263" r:id="rId29"/>
    <p:sldId id="274" r:id="rId30"/>
    <p:sldId id="276" r:id="rId31"/>
    <p:sldId id="278" r:id="rId32"/>
    <p:sldId id="280" r:id="rId33"/>
    <p:sldId id="281" r:id="rId34"/>
    <p:sldId id="283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E686DB"/>
    <a:srgbClr val="5B155D"/>
    <a:srgbClr val="A362C0"/>
    <a:srgbClr val="AC2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EBD5D-D9D2-4B0F-9755-5682D7A67F6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233F8-083B-4256-BB95-03C2B4C893C3}">
      <dgm:prSet custT="1"/>
      <dgm:spPr/>
      <dgm:t>
        <a:bodyPr/>
        <a:lstStyle/>
        <a:p>
          <a:pPr rtl="0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not stupidity.</a:t>
          </a:r>
        </a:p>
      </dgm:t>
    </dgm:pt>
    <dgm:pt modelId="{E6064F78-877B-43F4-A913-D158692D63C2}" type="parTrans" cxnId="{A9DE2E21-6782-4565-A607-C0062391984C}">
      <dgm:prSet/>
      <dgm:spPr/>
      <dgm:t>
        <a:bodyPr/>
        <a:lstStyle/>
        <a:p>
          <a:endParaRPr lang="en-US"/>
        </a:p>
      </dgm:t>
    </dgm:pt>
    <dgm:pt modelId="{4146DA58-1F8E-42E1-9245-05DC30A2527A}" type="sibTrans" cxnId="{A9DE2E21-6782-4565-A607-C0062391984C}">
      <dgm:prSet/>
      <dgm:spPr/>
      <dgm:t>
        <a:bodyPr/>
        <a:lstStyle/>
        <a:p>
          <a:endParaRPr lang="en-US"/>
        </a:p>
      </dgm:t>
    </dgm:pt>
    <dgm:pt modelId="{DFFC9885-2896-41DB-A7B2-B7E107A1CE9A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effectLst/>
            </a:rPr>
            <a:t>It is not laziness</a:t>
          </a:r>
          <a:r>
            <a:rPr lang="en-US" sz="1500" b="1" dirty="0">
              <a:solidFill>
                <a:schemeClr val="tx1"/>
              </a:solidFill>
              <a:effectLst/>
            </a:rPr>
            <a:t>.</a:t>
          </a:r>
        </a:p>
      </dgm:t>
    </dgm:pt>
    <dgm:pt modelId="{DDEE314B-EF15-4D38-A973-D485555606BB}" type="parTrans" cxnId="{ED00285E-31C3-4DAA-B07A-313B9A276F69}">
      <dgm:prSet/>
      <dgm:spPr/>
      <dgm:t>
        <a:bodyPr/>
        <a:lstStyle/>
        <a:p>
          <a:endParaRPr lang="en-US"/>
        </a:p>
      </dgm:t>
    </dgm:pt>
    <dgm:pt modelId="{B072659E-89EB-425E-9B84-22207BE527CD}" type="sibTrans" cxnId="{ED00285E-31C3-4DAA-B07A-313B9A276F69}">
      <dgm:prSet/>
      <dgm:spPr/>
      <dgm:t>
        <a:bodyPr/>
        <a:lstStyle/>
        <a:p>
          <a:endParaRPr lang="en-US"/>
        </a:p>
      </dgm:t>
    </dgm:pt>
    <dgm:pt modelId="{05B72D49-8787-4D37-818E-9494171B17BB}">
      <dgm:prSet custT="1"/>
      <dgm:spPr/>
      <dgm:t>
        <a:bodyPr/>
        <a:lstStyle/>
        <a:p>
          <a:pPr rtl="0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not willfulness.</a:t>
          </a:r>
        </a:p>
      </dgm:t>
    </dgm:pt>
    <dgm:pt modelId="{B526D987-3B2B-41CC-9476-9C582C726542}" type="parTrans" cxnId="{AC5E867E-179C-4011-B0FC-90490D3A019E}">
      <dgm:prSet/>
      <dgm:spPr/>
      <dgm:t>
        <a:bodyPr/>
        <a:lstStyle/>
        <a:p>
          <a:endParaRPr lang="en-US"/>
        </a:p>
      </dgm:t>
    </dgm:pt>
    <dgm:pt modelId="{00101731-06C8-4461-9718-CDEFC889DB43}" type="sibTrans" cxnId="{AC5E867E-179C-4011-B0FC-90490D3A019E}">
      <dgm:prSet/>
      <dgm:spPr/>
      <dgm:t>
        <a:bodyPr/>
        <a:lstStyle/>
        <a:p>
          <a:endParaRPr lang="en-US"/>
        </a:p>
      </dgm:t>
    </dgm:pt>
    <dgm:pt modelId="{7AB8AAF9-DE1C-49B0-9F1C-DFC92EBABE39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effectLst/>
            </a:rPr>
            <a:t>It is not lack of  interest.</a:t>
          </a:r>
        </a:p>
      </dgm:t>
    </dgm:pt>
    <dgm:pt modelId="{BEDBBDFB-4C3A-4AAF-BB5B-733A9F528530}" type="parTrans" cxnId="{1C5E02AD-43F4-4B1F-9795-370BC09FE5AF}">
      <dgm:prSet/>
      <dgm:spPr/>
      <dgm:t>
        <a:bodyPr/>
        <a:lstStyle/>
        <a:p>
          <a:endParaRPr lang="en-US"/>
        </a:p>
      </dgm:t>
    </dgm:pt>
    <dgm:pt modelId="{08FC8031-F28E-42A5-9C78-EB98440CB948}" type="sibTrans" cxnId="{1C5E02AD-43F4-4B1F-9795-370BC09FE5AF}">
      <dgm:prSet/>
      <dgm:spPr/>
      <dgm:t>
        <a:bodyPr/>
        <a:lstStyle/>
        <a:p>
          <a:endParaRPr lang="en-US"/>
        </a:p>
      </dgm:t>
    </dgm:pt>
    <dgm:pt modelId="{D96ED204-85C3-486A-856D-B78B9620A4AE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</a:rPr>
            <a:t>It is not anything to be ashamed of. </a:t>
          </a:r>
        </a:p>
      </dgm:t>
    </dgm:pt>
    <dgm:pt modelId="{9E1ED036-9C49-4B37-A68A-72813BD6C56F}" type="parTrans" cxnId="{8609776B-CBE1-4E0C-A10B-F0A22A092D60}">
      <dgm:prSet/>
      <dgm:spPr/>
      <dgm:t>
        <a:bodyPr/>
        <a:lstStyle/>
        <a:p>
          <a:endParaRPr lang="en-US"/>
        </a:p>
      </dgm:t>
    </dgm:pt>
    <dgm:pt modelId="{A59C40FD-A3FD-4CD8-B7B1-7EC80C9F1B4B}" type="sibTrans" cxnId="{8609776B-CBE1-4E0C-A10B-F0A22A092D60}">
      <dgm:prSet/>
      <dgm:spPr/>
      <dgm:t>
        <a:bodyPr/>
        <a:lstStyle/>
        <a:p>
          <a:endParaRPr lang="en-US"/>
        </a:p>
      </dgm:t>
    </dgm:pt>
    <dgm:pt modelId="{FE7B6934-DF15-4ACF-9432-A5E424D76727}">
      <dgm:prSet custT="1"/>
      <dgm:spPr/>
      <dgm:t>
        <a:bodyPr/>
        <a:lstStyle/>
        <a:p>
          <a:pPr rtl="0"/>
          <a:r>
            <a:rPr lang="en-US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not the end of world.</a:t>
          </a:r>
        </a:p>
      </dgm:t>
    </dgm:pt>
    <dgm:pt modelId="{8D0845CC-E98A-46DD-B547-C724F903663A}" type="parTrans" cxnId="{F7D49C3A-5B8F-4954-A0F1-505534FA3669}">
      <dgm:prSet/>
      <dgm:spPr/>
      <dgm:t>
        <a:bodyPr/>
        <a:lstStyle/>
        <a:p>
          <a:endParaRPr lang="en-US"/>
        </a:p>
      </dgm:t>
    </dgm:pt>
    <dgm:pt modelId="{1A35CF82-890D-4BC1-9111-FB8F0B9F4CB4}" type="sibTrans" cxnId="{F7D49C3A-5B8F-4954-A0F1-505534FA3669}">
      <dgm:prSet/>
      <dgm:spPr/>
      <dgm:t>
        <a:bodyPr/>
        <a:lstStyle/>
        <a:p>
          <a:endParaRPr lang="en-US"/>
        </a:p>
      </dgm:t>
    </dgm:pt>
    <dgm:pt modelId="{B2CF9C02-69A2-4CC5-BA70-8A21DBAE0FF4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</a:rPr>
            <a:t>It is not necessarily permanently disabling.</a:t>
          </a:r>
        </a:p>
      </dgm:t>
    </dgm:pt>
    <dgm:pt modelId="{DDCB7B87-EE19-45DF-9D25-78D7CAB19E99}" type="parTrans" cxnId="{8132F920-6475-41B5-B782-7D4E6B4E532F}">
      <dgm:prSet/>
      <dgm:spPr/>
      <dgm:t>
        <a:bodyPr/>
        <a:lstStyle/>
        <a:p>
          <a:endParaRPr lang="en-US"/>
        </a:p>
      </dgm:t>
    </dgm:pt>
    <dgm:pt modelId="{41403D0B-180E-4925-B6F9-277B37B1E79C}" type="sibTrans" cxnId="{8132F920-6475-41B5-B782-7D4E6B4E532F}">
      <dgm:prSet/>
      <dgm:spPr/>
      <dgm:t>
        <a:bodyPr/>
        <a:lstStyle/>
        <a:p>
          <a:endParaRPr lang="en-US"/>
        </a:p>
      </dgm:t>
    </dgm:pt>
    <dgm:pt modelId="{7D283C4F-76F5-45B1-A6F3-EED7CCC1D3DC}" type="pres">
      <dgm:prSet presAssocID="{5AEEBD5D-D9D2-4B0F-9755-5682D7A67F61}" presName="Name0" presStyleCnt="0">
        <dgm:presLayoutVars>
          <dgm:dir/>
          <dgm:animLvl val="lvl"/>
          <dgm:resizeHandles val="exact"/>
        </dgm:presLayoutVars>
      </dgm:prSet>
      <dgm:spPr/>
    </dgm:pt>
    <dgm:pt modelId="{8C730837-BA2D-4D40-A252-206F8126A450}" type="pres">
      <dgm:prSet presAssocID="{1C9233F8-083B-4256-BB95-03C2B4C893C3}" presName="linNode" presStyleCnt="0"/>
      <dgm:spPr/>
    </dgm:pt>
    <dgm:pt modelId="{3884D95A-563A-419C-B4E1-F365D5E4B551}" type="pres">
      <dgm:prSet presAssocID="{1C9233F8-083B-4256-BB95-03C2B4C893C3}" presName="parentText" presStyleLbl="node1" presStyleIdx="0" presStyleCnt="7" custScaleX="277778" custLinFactNeighborX="-136" custLinFactNeighborY="26813">
        <dgm:presLayoutVars>
          <dgm:chMax val="1"/>
          <dgm:bulletEnabled val="1"/>
        </dgm:presLayoutVars>
      </dgm:prSet>
      <dgm:spPr/>
    </dgm:pt>
    <dgm:pt modelId="{CC9245FE-9740-4D37-B938-5BE8A5FE8AA2}" type="pres">
      <dgm:prSet presAssocID="{4146DA58-1F8E-42E1-9245-05DC30A2527A}" presName="sp" presStyleCnt="0"/>
      <dgm:spPr/>
    </dgm:pt>
    <dgm:pt modelId="{8A566FFA-356D-4EC5-A4C8-706742248525}" type="pres">
      <dgm:prSet presAssocID="{DFFC9885-2896-41DB-A7B2-B7E107A1CE9A}" presName="linNode" presStyleCnt="0"/>
      <dgm:spPr/>
    </dgm:pt>
    <dgm:pt modelId="{1FDD62C2-3FFF-4B75-8F6A-0F90F84183D1}" type="pres">
      <dgm:prSet presAssocID="{DFFC9885-2896-41DB-A7B2-B7E107A1CE9A}" presName="parentText" presStyleLbl="node1" presStyleIdx="1" presStyleCnt="7" custScaleX="277778" custLinFactNeighborX="5191" custLinFactNeighborY="23416">
        <dgm:presLayoutVars>
          <dgm:chMax val="1"/>
          <dgm:bulletEnabled val="1"/>
        </dgm:presLayoutVars>
      </dgm:prSet>
      <dgm:spPr/>
    </dgm:pt>
    <dgm:pt modelId="{A77E6C83-4F81-4FAB-BCA9-C9FA6EA59171}" type="pres">
      <dgm:prSet presAssocID="{B072659E-89EB-425E-9B84-22207BE527CD}" presName="sp" presStyleCnt="0"/>
      <dgm:spPr/>
    </dgm:pt>
    <dgm:pt modelId="{74F99C39-3DD8-462A-91FE-B58080AD37C9}" type="pres">
      <dgm:prSet presAssocID="{05B72D49-8787-4D37-818E-9494171B17BB}" presName="linNode" presStyleCnt="0"/>
      <dgm:spPr/>
    </dgm:pt>
    <dgm:pt modelId="{6BBEDAD6-5FA3-42E0-B797-8B07BCE0DE7A}" type="pres">
      <dgm:prSet presAssocID="{05B72D49-8787-4D37-818E-9494171B17BB}" presName="parentText" presStyleLbl="node1" presStyleIdx="2" presStyleCnt="7" custScaleX="277778" custLinFactNeighborX="-136" custLinFactNeighborY="12580">
        <dgm:presLayoutVars>
          <dgm:chMax val="1"/>
          <dgm:bulletEnabled val="1"/>
        </dgm:presLayoutVars>
      </dgm:prSet>
      <dgm:spPr/>
    </dgm:pt>
    <dgm:pt modelId="{AF58E1D1-D2E9-4F7B-B7FD-370632F96859}" type="pres">
      <dgm:prSet presAssocID="{00101731-06C8-4461-9718-CDEFC889DB43}" presName="sp" presStyleCnt="0"/>
      <dgm:spPr/>
    </dgm:pt>
    <dgm:pt modelId="{315BD28B-5917-4FFC-ACD0-EF8760D381B5}" type="pres">
      <dgm:prSet presAssocID="{7AB8AAF9-DE1C-49B0-9F1C-DFC92EBABE39}" presName="linNode" presStyleCnt="0"/>
      <dgm:spPr/>
    </dgm:pt>
    <dgm:pt modelId="{70568846-F000-4ABF-8FEA-8B4617A17BCF}" type="pres">
      <dgm:prSet presAssocID="{7AB8AAF9-DE1C-49B0-9F1C-DFC92EBABE39}" presName="parentText" presStyleLbl="node1" presStyleIdx="3" presStyleCnt="7" custScaleX="277778" custLinFactNeighborX="4915" custLinFactNeighborY="5228">
        <dgm:presLayoutVars>
          <dgm:chMax val="1"/>
          <dgm:bulletEnabled val="1"/>
        </dgm:presLayoutVars>
      </dgm:prSet>
      <dgm:spPr/>
    </dgm:pt>
    <dgm:pt modelId="{1FA8436C-A8F8-4948-B3B5-76C66E8AB4D4}" type="pres">
      <dgm:prSet presAssocID="{08FC8031-F28E-42A5-9C78-EB98440CB948}" presName="sp" presStyleCnt="0"/>
      <dgm:spPr/>
    </dgm:pt>
    <dgm:pt modelId="{04EA37B6-0331-4A68-B038-C484978BF3C6}" type="pres">
      <dgm:prSet presAssocID="{D96ED204-85C3-486A-856D-B78B9620A4AE}" presName="linNode" presStyleCnt="0"/>
      <dgm:spPr/>
    </dgm:pt>
    <dgm:pt modelId="{59AAD4F4-6CB9-4A92-80C7-145B99D6939B}" type="pres">
      <dgm:prSet presAssocID="{D96ED204-85C3-486A-856D-B78B9620A4AE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C428854A-D6E9-4170-BAEA-2D0D024D60F3}" type="pres">
      <dgm:prSet presAssocID="{A59C40FD-A3FD-4CD8-B7B1-7EC80C9F1B4B}" presName="sp" presStyleCnt="0"/>
      <dgm:spPr/>
    </dgm:pt>
    <dgm:pt modelId="{4E8D3B09-ADE5-459B-8B8C-63418CB30030}" type="pres">
      <dgm:prSet presAssocID="{FE7B6934-DF15-4ACF-9432-A5E424D76727}" presName="linNode" presStyleCnt="0"/>
      <dgm:spPr/>
    </dgm:pt>
    <dgm:pt modelId="{99A12658-117F-4A6B-8257-9661E05E539C}" type="pres">
      <dgm:prSet presAssocID="{FE7B6934-DF15-4ACF-9432-A5E424D76727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25160C02-1E66-4840-BDB1-339795CE7D83}" type="pres">
      <dgm:prSet presAssocID="{1A35CF82-890D-4BC1-9111-FB8F0B9F4CB4}" presName="sp" presStyleCnt="0"/>
      <dgm:spPr/>
    </dgm:pt>
    <dgm:pt modelId="{B40C2568-300C-4A34-B68B-9FED34DCEF3B}" type="pres">
      <dgm:prSet presAssocID="{B2CF9C02-69A2-4CC5-BA70-8A21DBAE0FF4}" presName="linNode" presStyleCnt="0"/>
      <dgm:spPr/>
    </dgm:pt>
    <dgm:pt modelId="{72482478-8121-4A67-ADA9-B65321638259}" type="pres">
      <dgm:prSet presAssocID="{B2CF9C02-69A2-4CC5-BA70-8A21DBAE0FF4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8132F920-6475-41B5-B782-7D4E6B4E532F}" srcId="{5AEEBD5D-D9D2-4B0F-9755-5682D7A67F61}" destId="{B2CF9C02-69A2-4CC5-BA70-8A21DBAE0FF4}" srcOrd="6" destOrd="0" parTransId="{DDCB7B87-EE19-45DF-9D25-78D7CAB19E99}" sibTransId="{41403D0B-180E-4925-B6F9-277B37B1E79C}"/>
    <dgm:cxn modelId="{A9DE2E21-6782-4565-A607-C0062391984C}" srcId="{5AEEBD5D-D9D2-4B0F-9755-5682D7A67F61}" destId="{1C9233F8-083B-4256-BB95-03C2B4C893C3}" srcOrd="0" destOrd="0" parTransId="{E6064F78-877B-43F4-A913-D158692D63C2}" sibTransId="{4146DA58-1F8E-42E1-9245-05DC30A2527A}"/>
    <dgm:cxn modelId="{1FF05925-8EAA-47A8-BC08-3CAAA6E14006}" type="presOf" srcId="{7AB8AAF9-DE1C-49B0-9F1C-DFC92EBABE39}" destId="{70568846-F000-4ABF-8FEA-8B4617A17BCF}" srcOrd="0" destOrd="0" presId="urn:microsoft.com/office/officeart/2005/8/layout/vList5"/>
    <dgm:cxn modelId="{485C3727-F86A-4537-A1C6-7EE90E86B7EF}" type="presOf" srcId="{5AEEBD5D-D9D2-4B0F-9755-5682D7A67F61}" destId="{7D283C4F-76F5-45B1-A6F3-EED7CCC1D3DC}" srcOrd="0" destOrd="0" presId="urn:microsoft.com/office/officeart/2005/8/layout/vList5"/>
    <dgm:cxn modelId="{F7D49C3A-5B8F-4954-A0F1-505534FA3669}" srcId="{5AEEBD5D-D9D2-4B0F-9755-5682D7A67F61}" destId="{FE7B6934-DF15-4ACF-9432-A5E424D76727}" srcOrd="5" destOrd="0" parTransId="{8D0845CC-E98A-46DD-B547-C724F903663A}" sibTransId="{1A35CF82-890D-4BC1-9111-FB8F0B9F4CB4}"/>
    <dgm:cxn modelId="{ED00285E-31C3-4DAA-B07A-313B9A276F69}" srcId="{5AEEBD5D-D9D2-4B0F-9755-5682D7A67F61}" destId="{DFFC9885-2896-41DB-A7B2-B7E107A1CE9A}" srcOrd="1" destOrd="0" parTransId="{DDEE314B-EF15-4D38-A973-D485555606BB}" sibTransId="{B072659E-89EB-425E-9B84-22207BE527CD}"/>
    <dgm:cxn modelId="{CE4CD944-3A99-408A-90EF-21803185FA69}" type="presOf" srcId="{D96ED204-85C3-486A-856D-B78B9620A4AE}" destId="{59AAD4F4-6CB9-4A92-80C7-145B99D6939B}" srcOrd="0" destOrd="0" presId="urn:microsoft.com/office/officeart/2005/8/layout/vList5"/>
    <dgm:cxn modelId="{8609776B-CBE1-4E0C-A10B-F0A22A092D60}" srcId="{5AEEBD5D-D9D2-4B0F-9755-5682D7A67F61}" destId="{D96ED204-85C3-486A-856D-B78B9620A4AE}" srcOrd="4" destOrd="0" parTransId="{9E1ED036-9C49-4B37-A68A-72813BD6C56F}" sibTransId="{A59C40FD-A3FD-4CD8-B7B1-7EC80C9F1B4B}"/>
    <dgm:cxn modelId="{DF42D059-C054-445A-BA57-DFDCA921DF14}" type="presOf" srcId="{1C9233F8-083B-4256-BB95-03C2B4C893C3}" destId="{3884D95A-563A-419C-B4E1-F365D5E4B551}" srcOrd="0" destOrd="0" presId="urn:microsoft.com/office/officeart/2005/8/layout/vList5"/>
    <dgm:cxn modelId="{AC5E867E-179C-4011-B0FC-90490D3A019E}" srcId="{5AEEBD5D-D9D2-4B0F-9755-5682D7A67F61}" destId="{05B72D49-8787-4D37-818E-9494171B17BB}" srcOrd="2" destOrd="0" parTransId="{B526D987-3B2B-41CC-9476-9C582C726542}" sibTransId="{00101731-06C8-4461-9718-CDEFC889DB43}"/>
    <dgm:cxn modelId="{AB12869D-D763-4CAB-B1CF-01071B1151DF}" type="presOf" srcId="{05B72D49-8787-4D37-818E-9494171B17BB}" destId="{6BBEDAD6-5FA3-42E0-B797-8B07BCE0DE7A}" srcOrd="0" destOrd="0" presId="urn:microsoft.com/office/officeart/2005/8/layout/vList5"/>
    <dgm:cxn modelId="{1C5E02AD-43F4-4B1F-9795-370BC09FE5AF}" srcId="{5AEEBD5D-D9D2-4B0F-9755-5682D7A67F61}" destId="{7AB8AAF9-DE1C-49B0-9F1C-DFC92EBABE39}" srcOrd="3" destOrd="0" parTransId="{BEDBBDFB-4C3A-4AAF-BB5B-733A9F528530}" sibTransId="{08FC8031-F28E-42A5-9C78-EB98440CB948}"/>
    <dgm:cxn modelId="{5AF888AF-D1B0-458F-A6B0-2F76745FCC5E}" type="presOf" srcId="{B2CF9C02-69A2-4CC5-BA70-8A21DBAE0FF4}" destId="{72482478-8121-4A67-ADA9-B65321638259}" srcOrd="0" destOrd="0" presId="urn:microsoft.com/office/officeart/2005/8/layout/vList5"/>
    <dgm:cxn modelId="{882D23E7-31EF-4B94-B202-6D04438851F4}" type="presOf" srcId="{DFFC9885-2896-41DB-A7B2-B7E107A1CE9A}" destId="{1FDD62C2-3FFF-4B75-8F6A-0F90F84183D1}" srcOrd="0" destOrd="0" presId="urn:microsoft.com/office/officeart/2005/8/layout/vList5"/>
    <dgm:cxn modelId="{017BEFFC-7DA0-497B-AB05-D7B45B1D667F}" type="presOf" srcId="{FE7B6934-DF15-4ACF-9432-A5E424D76727}" destId="{99A12658-117F-4A6B-8257-9661E05E539C}" srcOrd="0" destOrd="0" presId="urn:microsoft.com/office/officeart/2005/8/layout/vList5"/>
    <dgm:cxn modelId="{40CD599B-2D09-4F7F-882B-5892D6708098}" type="presParOf" srcId="{7D283C4F-76F5-45B1-A6F3-EED7CCC1D3DC}" destId="{8C730837-BA2D-4D40-A252-206F8126A450}" srcOrd="0" destOrd="0" presId="urn:microsoft.com/office/officeart/2005/8/layout/vList5"/>
    <dgm:cxn modelId="{1A08C8F9-2FE4-4D8F-A435-931D193A6433}" type="presParOf" srcId="{8C730837-BA2D-4D40-A252-206F8126A450}" destId="{3884D95A-563A-419C-B4E1-F365D5E4B551}" srcOrd="0" destOrd="0" presId="urn:microsoft.com/office/officeart/2005/8/layout/vList5"/>
    <dgm:cxn modelId="{3D69F14C-4440-4A9E-88BE-B20DBA02EDF8}" type="presParOf" srcId="{7D283C4F-76F5-45B1-A6F3-EED7CCC1D3DC}" destId="{CC9245FE-9740-4D37-B938-5BE8A5FE8AA2}" srcOrd="1" destOrd="0" presId="urn:microsoft.com/office/officeart/2005/8/layout/vList5"/>
    <dgm:cxn modelId="{386DCEE1-BCE4-46E1-AC1A-C3428D71A7D9}" type="presParOf" srcId="{7D283C4F-76F5-45B1-A6F3-EED7CCC1D3DC}" destId="{8A566FFA-356D-4EC5-A4C8-706742248525}" srcOrd="2" destOrd="0" presId="urn:microsoft.com/office/officeart/2005/8/layout/vList5"/>
    <dgm:cxn modelId="{0EFDDE62-A943-4B52-864A-27AD48DEEF8A}" type="presParOf" srcId="{8A566FFA-356D-4EC5-A4C8-706742248525}" destId="{1FDD62C2-3FFF-4B75-8F6A-0F90F84183D1}" srcOrd="0" destOrd="0" presId="urn:microsoft.com/office/officeart/2005/8/layout/vList5"/>
    <dgm:cxn modelId="{788E6F43-6BC6-4802-AE3A-621412E1F99D}" type="presParOf" srcId="{7D283C4F-76F5-45B1-A6F3-EED7CCC1D3DC}" destId="{A77E6C83-4F81-4FAB-BCA9-C9FA6EA59171}" srcOrd="3" destOrd="0" presId="urn:microsoft.com/office/officeart/2005/8/layout/vList5"/>
    <dgm:cxn modelId="{C32DA7DC-833D-40FE-AFC2-6C5A14B6EA48}" type="presParOf" srcId="{7D283C4F-76F5-45B1-A6F3-EED7CCC1D3DC}" destId="{74F99C39-3DD8-462A-91FE-B58080AD37C9}" srcOrd="4" destOrd="0" presId="urn:microsoft.com/office/officeart/2005/8/layout/vList5"/>
    <dgm:cxn modelId="{76F45795-1A0A-425D-BF83-66CD80F387D3}" type="presParOf" srcId="{74F99C39-3DD8-462A-91FE-B58080AD37C9}" destId="{6BBEDAD6-5FA3-42E0-B797-8B07BCE0DE7A}" srcOrd="0" destOrd="0" presId="urn:microsoft.com/office/officeart/2005/8/layout/vList5"/>
    <dgm:cxn modelId="{F106DC79-15AC-4B09-951D-16860F2EAA40}" type="presParOf" srcId="{7D283C4F-76F5-45B1-A6F3-EED7CCC1D3DC}" destId="{AF58E1D1-D2E9-4F7B-B7FD-370632F96859}" srcOrd="5" destOrd="0" presId="urn:microsoft.com/office/officeart/2005/8/layout/vList5"/>
    <dgm:cxn modelId="{54E60D1D-D418-4989-9394-32D08A8B59D6}" type="presParOf" srcId="{7D283C4F-76F5-45B1-A6F3-EED7CCC1D3DC}" destId="{315BD28B-5917-4FFC-ACD0-EF8760D381B5}" srcOrd="6" destOrd="0" presId="urn:microsoft.com/office/officeart/2005/8/layout/vList5"/>
    <dgm:cxn modelId="{3B3CAD0E-B232-43BF-B684-5F341570C789}" type="presParOf" srcId="{315BD28B-5917-4FFC-ACD0-EF8760D381B5}" destId="{70568846-F000-4ABF-8FEA-8B4617A17BCF}" srcOrd="0" destOrd="0" presId="urn:microsoft.com/office/officeart/2005/8/layout/vList5"/>
    <dgm:cxn modelId="{31387AAE-C062-4168-A3C5-EEA80FAEB46A}" type="presParOf" srcId="{7D283C4F-76F5-45B1-A6F3-EED7CCC1D3DC}" destId="{1FA8436C-A8F8-4948-B3B5-76C66E8AB4D4}" srcOrd="7" destOrd="0" presId="urn:microsoft.com/office/officeart/2005/8/layout/vList5"/>
    <dgm:cxn modelId="{8B3C709D-9ED1-4394-B4E5-C661581F6898}" type="presParOf" srcId="{7D283C4F-76F5-45B1-A6F3-EED7CCC1D3DC}" destId="{04EA37B6-0331-4A68-B038-C484978BF3C6}" srcOrd="8" destOrd="0" presId="urn:microsoft.com/office/officeart/2005/8/layout/vList5"/>
    <dgm:cxn modelId="{FE215E25-7A3B-4D82-9469-BA11ED4F1625}" type="presParOf" srcId="{04EA37B6-0331-4A68-B038-C484978BF3C6}" destId="{59AAD4F4-6CB9-4A92-80C7-145B99D6939B}" srcOrd="0" destOrd="0" presId="urn:microsoft.com/office/officeart/2005/8/layout/vList5"/>
    <dgm:cxn modelId="{DC3508BD-A1F4-4B95-AF82-88B512B3626E}" type="presParOf" srcId="{7D283C4F-76F5-45B1-A6F3-EED7CCC1D3DC}" destId="{C428854A-D6E9-4170-BAEA-2D0D024D60F3}" srcOrd="9" destOrd="0" presId="urn:microsoft.com/office/officeart/2005/8/layout/vList5"/>
    <dgm:cxn modelId="{F455C10A-83AD-47B9-B7ED-340914A69AB7}" type="presParOf" srcId="{7D283C4F-76F5-45B1-A6F3-EED7CCC1D3DC}" destId="{4E8D3B09-ADE5-459B-8B8C-63418CB30030}" srcOrd="10" destOrd="0" presId="urn:microsoft.com/office/officeart/2005/8/layout/vList5"/>
    <dgm:cxn modelId="{971DF132-9CF1-4C49-B024-566A4F18499B}" type="presParOf" srcId="{4E8D3B09-ADE5-459B-8B8C-63418CB30030}" destId="{99A12658-117F-4A6B-8257-9661E05E539C}" srcOrd="0" destOrd="0" presId="urn:microsoft.com/office/officeart/2005/8/layout/vList5"/>
    <dgm:cxn modelId="{4AB988CA-5583-47FC-885C-81670029D41E}" type="presParOf" srcId="{7D283C4F-76F5-45B1-A6F3-EED7CCC1D3DC}" destId="{25160C02-1E66-4840-BDB1-339795CE7D83}" srcOrd="11" destOrd="0" presId="urn:microsoft.com/office/officeart/2005/8/layout/vList5"/>
    <dgm:cxn modelId="{70CB5515-F23D-45A0-950D-1B00FF8CDCAA}" type="presParOf" srcId="{7D283C4F-76F5-45B1-A6F3-EED7CCC1D3DC}" destId="{B40C2568-300C-4A34-B68B-9FED34DCEF3B}" srcOrd="12" destOrd="0" presId="urn:microsoft.com/office/officeart/2005/8/layout/vList5"/>
    <dgm:cxn modelId="{F9F5143D-C052-4960-9495-2FC93C23B90E}" type="presParOf" srcId="{B40C2568-300C-4A34-B68B-9FED34DCEF3B}" destId="{72482478-8121-4A67-ADA9-B653216382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810B4A-7113-4BE3-85F7-17ED39A6707B}" type="doc">
      <dgm:prSet loTypeId="urn:microsoft.com/office/officeart/2005/8/layout/pyramid2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496AC55-CB03-4387-A33F-5A6C7CC92CEC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Help the child be aware of their problem. By consulting neurologists or psychologists.</a:t>
          </a:r>
        </a:p>
      </dgm:t>
    </dgm:pt>
    <dgm:pt modelId="{548591B4-C302-40D7-8040-0A9A146A0F4F}" type="parTrans" cxnId="{2D4F0E0C-388F-4527-91C2-29E0EE10392A}">
      <dgm:prSet/>
      <dgm:spPr/>
      <dgm:t>
        <a:bodyPr/>
        <a:lstStyle/>
        <a:p>
          <a:endParaRPr lang="en-US"/>
        </a:p>
      </dgm:t>
    </dgm:pt>
    <dgm:pt modelId="{4E1AB653-ACE1-4C95-AB2D-0FB0A0E11804}" type="sibTrans" cxnId="{2D4F0E0C-388F-4527-91C2-29E0EE10392A}">
      <dgm:prSet/>
      <dgm:spPr/>
      <dgm:t>
        <a:bodyPr/>
        <a:lstStyle/>
        <a:p>
          <a:endParaRPr lang="en-US"/>
        </a:p>
      </dgm:t>
    </dgm:pt>
    <dgm:pt modelId="{93A84E0D-32CD-43A1-A47D-8740F2B139C3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Recognize the child’s strength and weakness and to be positive force in their intellectual at growth</a:t>
          </a:r>
          <a:r>
            <a:rPr lang="en-US" sz="1000" b="1" dirty="0"/>
            <a:t>.</a:t>
          </a:r>
        </a:p>
      </dgm:t>
    </dgm:pt>
    <dgm:pt modelId="{74660848-6B50-447E-BB64-4835FF9851AD}" type="parTrans" cxnId="{9DC16816-10AE-4F70-B51A-C4B85510DB40}">
      <dgm:prSet/>
      <dgm:spPr/>
      <dgm:t>
        <a:bodyPr/>
        <a:lstStyle/>
        <a:p>
          <a:endParaRPr lang="en-US"/>
        </a:p>
      </dgm:t>
    </dgm:pt>
    <dgm:pt modelId="{F196FE15-C7FC-4059-9E21-C4745138D34C}" type="sibTrans" cxnId="{9DC16816-10AE-4F70-B51A-C4B85510DB40}">
      <dgm:prSet/>
      <dgm:spPr/>
      <dgm:t>
        <a:bodyPr/>
        <a:lstStyle/>
        <a:p>
          <a:endParaRPr lang="en-US"/>
        </a:p>
      </dgm:t>
    </dgm:pt>
    <dgm:pt modelId="{07328617-E4A4-41C7-A89D-89FD61056F56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Respect and challenge the child’s natural intelligence.</a:t>
          </a:r>
        </a:p>
      </dgm:t>
    </dgm:pt>
    <dgm:pt modelId="{A5602782-EFD7-4CA8-B90C-B94C1C69427A}" type="parTrans" cxnId="{7CAE0988-47B6-424A-AF3E-3BE6A7247068}">
      <dgm:prSet/>
      <dgm:spPr/>
      <dgm:t>
        <a:bodyPr/>
        <a:lstStyle/>
        <a:p>
          <a:endParaRPr lang="en-US"/>
        </a:p>
      </dgm:t>
    </dgm:pt>
    <dgm:pt modelId="{322DE0A0-73C7-409F-90C6-9AF19E0FDA94}" type="sibTrans" cxnId="{7CAE0988-47B6-424A-AF3E-3BE6A7247068}">
      <dgm:prSet/>
      <dgm:spPr/>
      <dgm:t>
        <a:bodyPr/>
        <a:lstStyle/>
        <a:p>
          <a:endParaRPr lang="en-US"/>
        </a:p>
      </dgm:t>
    </dgm:pt>
    <dgm:pt modelId="{B037175C-0F00-4116-952B-9ACD18FB021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Play spelling games with the child &amp; encourage them to write</a:t>
          </a:r>
          <a:r>
            <a:rPr lang="en-US" sz="1000" b="1" dirty="0"/>
            <a:t>.</a:t>
          </a:r>
        </a:p>
      </dgm:t>
    </dgm:pt>
    <dgm:pt modelId="{70E6ED4E-F987-4670-844F-709F6E31048E}" type="parTrans" cxnId="{9BF9FA9C-75F5-4615-B5C8-3B74A700B0B2}">
      <dgm:prSet/>
      <dgm:spPr/>
      <dgm:t>
        <a:bodyPr/>
        <a:lstStyle/>
        <a:p>
          <a:endParaRPr lang="en-US"/>
        </a:p>
      </dgm:t>
    </dgm:pt>
    <dgm:pt modelId="{54E1068C-D10F-4BFB-9D79-88F2C6859557}" type="sibTrans" cxnId="{9BF9FA9C-75F5-4615-B5C8-3B74A700B0B2}">
      <dgm:prSet/>
      <dgm:spPr/>
      <dgm:t>
        <a:bodyPr/>
        <a:lstStyle/>
        <a:p>
          <a:endParaRPr lang="en-US"/>
        </a:p>
      </dgm:t>
    </dgm:pt>
    <dgm:pt modelId="{7010477F-DD2E-4A4B-B5A1-D9FBB06C8B39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To give emotional support and motivation which will help them to build a strong self image.</a:t>
          </a:r>
        </a:p>
      </dgm:t>
    </dgm:pt>
    <dgm:pt modelId="{AB12A573-936E-47EB-AD5A-6B30980269A8}" type="parTrans" cxnId="{DE586659-35B7-41F7-BA12-F726F3912863}">
      <dgm:prSet/>
      <dgm:spPr/>
      <dgm:t>
        <a:bodyPr/>
        <a:lstStyle/>
        <a:p>
          <a:endParaRPr lang="en-US"/>
        </a:p>
      </dgm:t>
    </dgm:pt>
    <dgm:pt modelId="{710C6825-2DA1-43A1-9F59-9DF33E10FAA9}" type="sibTrans" cxnId="{DE586659-35B7-41F7-BA12-F726F3912863}">
      <dgm:prSet/>
      <dgm:spPr/>
      <dgm:t>
        <a:bodyPr/>
        <a:lstStyle/>
        <a:p>
          <a:endParaRPr lang="en-US"/>
        </a:p>
      </dgm:t>
    </dgm:pt>
    <dgm:pt modelId="{13BDC184-092A-4229-B2EE-B3344ECC43D7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Provide a quite area or activities like reading and answering comprehension</a:t>
          </a:r>
          <a:r>
            <a:rPr lang="en-US" sz="1000" b="1" dirty="0"/>
            <a:t>.</a:t>
          </a:r>
        </a:p>
      </dgm:t>
    </dgm:pt>
    <dgm:pt modelId="{490A17AC-3B62-400D-A542-6A2F9EDCD781}" type="parTrans" cxnId="{D47EA570-E08D-4BE8-A427-2A9DF1594453}">
      <dgm:prSet/>
      <dgm:spPr/>
      <dgm:t>
        <a:bodyPr/>
        <a:lstStyle/>
        <a:p>
          <a:endParaRPr lang="en-US"/>
        </a:p>
      </dgm:t>
    </dgm:pt>
    <dgm:pt modelId="{E130AE9B-E999-4D30-A470-EF037C8E6CBE}" type="sibTrans" cxnId="{D47EA570-E08D-4BE8-A427-2A9DF1594453}">
      <dgm:prSet/>
      <dgm:spPr/>
      <dgm:t>
        <a:bodyPr/>
        <a:lstStyle/>
        <a:p>
          <a:endParaRPr lang="en-US"/>
        </a:p>
      </dgm:t>
    </dgm:pt>
    <dgm:pt modelId="{3D6F40AD-ED6E-4FD4-AF30-0517A515FC58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Use book on tape.</a:t>
          </a:r>
        </a:p>
      </dgm:t>
    </dgm:pt>
    <dgm:pt modelId="{641FFD1A-F6AF-4815-B0F5-D74D290E4369}" type="parTrans" cxnId="{ACF3DE4B-C14F-44A7-8B3A-8E2A95983BEA}">
      <dgm:prSet/>
      <dgm:spPr/>
      <dgm:t>
        <a:bodyPr/>
        <a:lstStyle/>
        <a:p>
          <a:endParaRPr lang="en-US"/>
        </a:p>
      </dgm:t>
    </dgm:pt>
    <dgm:pt modelId="{B307F4B4-134D-47EB-A2BE-C061C5FC75DB}" type="sibTrans" cxnId="{ACF3DE4B-C14F-44A7-8B3A-8E2A95983BEA}">
      <dgm:prSet/>
      <dgm:spPr/>
      <dgm:t>
        <a:bodyPr/>
        <a:lstStyle/>
        <a:p>
          <a:endParaRPr lang="en-US"/>
        </a:p>
      </dgm:t>
    </dgm:pt>
    <dgm:pt modelId="{87DA59C6-2311-4B54-BDAB-A4EF1216E836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Use of multisensory teaching methods.</a:t>
          </a:r>
        </a:p>
      </dgm:t>
    </dgm:pt>
    <dgm:pt modelId="{85ADF7A2-FFB9-492F-9DCC-3897805B9C87}" type="parTrans" cxnId="{8BA4769A-DF6A-4FE1-A6FA-67EF119DA8B7}">
      <dgm:prSet/>
      <dgm:spPr/>
      <dgm:t>
        <a:bodyPr/>
        <a:lstStyle/>
        <a:p>
          <a:endParaRPr lang="en-US"/>
        </a:p>
      </dgm:t>
    </dgm:pt>
    <dgm:pt modelId="{095CD013-90A7-4750-AF8D-090495F27DF3}" type="sibTrans" cxnId="{8BA4769A-DF6A-4FE1-A6FA-67EF119DA8B7}">
      <dgm:prSet/>
      <dgm:spPr/>
      <dgm:t>
        <a:bodyPr/>
        <a:lstStyle/>
        <a:p>
          <a:endParaRPr lang="en-US"/>
        </a:p>
      </dgm:t>
    </dgm:pt>
    <dgm:pt modelId="{F8ABD579-39FA-421D-9AB2-01FEEB853A78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Have the child to sit in an erect posture and read aloud, this will slowly help in successful conversion of visual symbols into sound</a:t>
          </a:r>
          <a:r>
            <a:rPr lang="en-US" sz="1000" b="1" dirty="0"/>
            <a:t>.</a:t>
          </a:r>
        </a:p>
      </dgm:t>
    </dgm:pt>
    <dgm:pt modelId="{0B53FC7D-819F-4313-A882-805C4F053334}" type="parTrans" cxnId="{B19913A0-0A80-44D3-8D24-AF8B6BFF59C6}">
      <dgm:prSet/>
      <dgm:spPr/>
      <dgm:t>
        <a:bodyPr/>
        <a:lstStyle/>
        <a:p>
          <a:endParaRPr lang="en-US"/>
        </a:p>
      </dgm:t>
    </dgm:pt>
    <dgm:pt modelId="{5AEDA504-5E2C-4DAC-84EA-06281FB9B3A6}" type="sibTrans" cxnId="{B19913A0-0A80-44D3-8D24-AF8B6BFF59C6}">
      <dgm:prSet/>
      <dgm:spPr/>
      <dgm:t>
        <a:bodyPr/>
        <a:lstStyle/>
        <a:p>
          <a:endParaRPr lang="en-US"/>
        </a:p>
      </dgm:t>
    </dgm:pt>
    <dgm:pt modelId="{18F675E2-724C-45D2-8620-266E317B3940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Stay involved in child’s education and help them cope with strategies as they advance in school</a:t>
          </a:r>
          <a:r>
            <a:rPr lang="en-US" sz="1000" b="1" dirty="0"/>
            <a:t>.</a:t>
          </a:r>
        </a:p>
      </dgm:t>
    </dgm:pt>
    <dgm:pt modelId="{48A60C23-0B37-40CC-A178-0BBEE5FAD255}" type="parTrans" cxnId="{1CAC0A7E-452D-4215-9F8E-AC0B3FDBC42F}">
      <dgm:prSet/>
      <dgm:spPr/>
      <dgm:t>
        <a:bodyPr/>
        <a:lstStyle/>
        <a:p>
          <a:endParaRPr lang="en-US"/>
        </a:p>
      </dgm:t>
    </dgm:pt>
    <dgm:pt modelId="{E7B5A64F-8729-48A1-ADDD-539A68F947D2}" type="sibTrans" cxnId="{1CAC0A7E-452D-4215-9F8E-AC0B3FDBC42F}">
      <dgm:prSet/>
      <dgm:spPr/>
      <dgm:t>
        <a:bodyPr/>
        <a:lstStyle/>
        <a:p>
          <a:endParaRPr lang="en-US"/>
        </a:p>
      </dgm:t>
    </dgm:pt>
    <dgm:pt modelId="{DC9E09B8-3767-4ADA-9752-CFF58744E6A5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1600" b="1" dirty="0"/>
            <a:t>Use of computer software where they can type </a:t>
          </a:r>
          <a:r>
            <a:rPr lang="en-US" sz="1100" b="1" dirty="0"/>
            <a:t>.</a:t>
          </a:r>
        </a:p>
      </dgm:t>
    </dgm:pt>
    <dgm:pt modelId="{26A893EB-C263-4025-8091-794313CC426F}" type="parTrans" cxnId="{CB974C6C-9D6B-419E-9039-DB9114CB8D30}">
      <dgm:prSet/>
      <dgm:spPr/>
      <dgm:t>
        <a:bodyPr/>
        <a:lstStyle/>
        <a:p>
          <a:endParaRPr lang="en-US"/>
        </a:p>
      </dgm:t>
    </dgm:pt>
    <dgm:pt modelId="{1E8537EF-824A-4DB2-801D-3F0E976B3E95}" type="sibTrans" cxnId="{CB974C6C-9D6B-419E-9039-DB9114CB8D30}">
      <dgm:prSet/>
      <dgm:spPr/>
      <dgm:t>
        <a:bodyPr/>
        <a:lstStyle/>
        <a:p>
          <a:endParaRPr lang="en-US"/>
        </a:p>
      </dgm:t>
    </dgm:pt>
    <dgm:pt modelId="{E9E2511A-7474-4AE7-89B8-267FA5E7E325}" type="pres">
      <dgm:prSet presAssocID="{73810B4A-7113-4BE3-85F7-17ED39A6707B}" presName="compositeShape" presStyleCnt="0">
        <dgm:presLayoutVars>
          <dgm:dir/>
          <dgm:resizeHandles/>
        </dgm:presLayoutVars>
      </dgm:prSet>
      <dgm:spPr/>
    </dgm:pt>
    <dgm:pt modelId="{1B552BBE-92FB-4E42-9F60-6139868F4021}" type="pres">
      <dgm:prSet presAssocID="{73810B4A-7113-4BE3-85F7-17ED39A6707B}" presName="pyramid" presStyleLbl="node1" presStyleIdx="0" presStyleCnt="1" custLinFactNeighborX="-7134" custLinFactNeighborY="-1193"/>
      <dgm:spPr/>
    </dgm:pt>
    <dgm:pt modelId="{B0DC257E-6305-4BFE-BE26-03B8EB8B8585}" type="pres">
      <dgm:prSet presAssocID="{73810B4A-7113-4BE3-85F7-17ED39A6707B}" presName="theList" presStyleCnt="0"/>
      <dgm:spPr/>
    </dgm:pt>
    <dgm:pt modelId="{EA12D15B-AB12-446B-A933-FEC273A40ACD}" type="pres">
      <dgm:prSet presAssocID="{2496AC55-CB03-4387-A33F-5A6C7CC92CEC}" presName="aNode" presStyleLbl="fgAcc1" presStyleIdx="0" presStyleCnt="11" custScaleX="100115" custScaleY="331150" custLinFactY="-387440" custLinFactNeighborX="8479" custLinFactNeighborY="-400000">
        <dgm:presLayoutVars>
          <dgm:bulletEnabled val="1"/>
        </dgm:presLayoutVars>
      </dgm:prSet>
      <dgm:spPr/>
    </dgm:pt>
    <dgm:pt modelId="{F9DFB46B-A513-4427-B390-4F10878C70E7}" type="pres">
      <dgm:prSet presAssocID="{2496AC55-CB03-4387-A33F-5A6C7CC92CEC}" presName="aSpace" presStyleCnt="0"/>
      <dgm:spPr/>
    </dgm:pt>
    <dgm:pt modelId="{3C3740DD-CC60-49D5-BCC2-B103CE6F4292}" type="pres">
      <dgm:prSet presAssocID="{93A84E0D-32CD-43A1-A47D-8740F2B139C3}" presName="aNode" presStyleLbl="fgAcc1" presStyleIdx="1" presStyleCnt="11" custScaleX="101028" custScaleY="526191" custLinFactY="-290042" custLinFactNeighborX="8842" custLinFactNeighborY="-300000">
        <dgm:presLayoutVars>
          <dgm:bulletEnabled val="1"/>
        </dgm:presLayoutVars>
      </dgm:prSet>
      <dgm:spPr/>
    </dgm:pt>
    <dgm:pt modelId="{AA5EBBB0-BDC0-4EDB-B101-E37AD62F961E}" type="pres">
      <dgm:prSet presAssocID="{93A84E0D-32CD-43A1-A47D-8740F2B139C3}" presName="aSpace" presStyleCnt="0"/>
      <dgm:spPr/>
    </dgm:pt>
    <dgm:pt modelId="{D2902619-44F5-4012-BF46-F0153232746A}" type="pres">
      <dgm:prSet presAssocID="{07328617-E4A4-41C7-A89D-89FD61056F56}" presName="aNode" presStyleLbl="fgAcc1" presStyleIdx="2" presStyleCnt="11" custScaleY="340654" custLinFactY="-217837" custLinFactNeighborX="8842" custLinFactNeighborY="-300000">
        <dgm:presLayoutVars>
          <dgm:bulletEnabled val="1"/>
        </dgm:presLayoutVars>
      </dgm:prSet>
      <dgm:spPr/>
    </dgm:pt>
    <dgm:pt modelId="{749D17E6-DB4A-4E2B-8EB0-6CC1C640B25A}" type="pres">
      <dgm:prSet presAssocID="{07328617-E4A4-41C7-A89D-89FD61056F56}" presName="aSpace" presStyleCnt="0"/>
      <dgm:spPr/>
    </dgm:pt>
    <dgm:pt modelId="{2F89B76E-AFB7-45BF-B764-07A0E0EABD7A}" type="pres">
      <dgm:prSet presAssocID="{B037175C-0F00-4116-952B-9ACD18FB021C}" presName="aNode" presStyleLbl="fgAcc1" presStyleIdx="3" presStyleCnt="11" custScaleY="337263" custLinFactY="-158571" custLinFactNeighborX="8842" custLinFactNeighborY="-200000">
        <dgm:presLayoutVars>
          <dgm:bulletEnabled val="1"/>
        </dgm:presLayoutVars>
      </dgm:prSet>
      <dgm:spPr/>
    </dgm:pt>
    <dgm:pt modelId="{8C48A550-BA4E-4385-97B2-852156F7B5B5}" type="pres">
      <dgm:prSet presAssocID="{B037175C-0F00-4116-952B-9ACD18FB021C}" presName="aSpace" presStyleCnt="0"/>
      <dgm:spPr/>
    </dgm:pt>
    <dgm:pt modelId="{2AAD2109-F0B0-41C3-92FD-F32435C578C6}" type="pres">
      <dgm:prSet presAssocID="{7010477F-DD2E-4A4B-B5A1-D9FBB06C8B39}" presName="aNode" presStyleLbl="fgAcc1" presStyleIdx="4" presStyleCnt="11" custScaleY="513686" custLinFactY="-64964" custLinFactNeighborX="8842" custLinFactNeighborY="-100000">
        <dgm:presLayoutVars>
          <dgm:bulletEnabled val="1"/>
        </dgm:presLayoutVars>
      </dgm:prSet>
      <dgm:spPr/>
    </dgm:pt>
    <dgm:pt modelId="{41453715-8CE8-43D9-9DA1-062FC76948C4}" type="pres">
      <dgm:prSet presAssocID="{7010477F-DD2E-4A4B-B5A1-D9FBB06C8B39}" presName="aSpace" presStyleCnt="0"/>
      <dgm:spPr/>
    </dgm:pt>
    <dgm:pt modelId="{39D772C4-BBB9-4226-91DC-2F616FA7E9DB}" type="pres">
      <dgm:prSet presAssocID="{13BDC184-092A-4229-B2EE-B3344ECC43D7}" presName="aNode" presStyleLbl="fgAcc1" presStyleIdx="5" presStyleCnt="11" custScaleY="394030" custLinFactNeighborX="8842" custLinFactNeighborY="62333">
        <dgm:presLayoutVars>
          <dgm:bulletEnabled val="1"/>
        </dgm:presLayoutVars>
      </dgm:prSet>
      <dgm:spPr/>
    </dgm:pt>
    <dgm:pt modelId="{0111F830-B2E9-433F-9E53-922B6DF588E3}" type="pres">
      <dgm:prSet presAssocID="{13BDC184-092A-4229-B2EE-B3344ECC43D7}" presName="aSpace" presStyleCnt="0"/>
      <dgm:spPr/>
    </dgm:pt>
    <dgm:pt modelId="{D4CD6572-5B70-429F-9C81-09CAC90D5955}" type="pres">
      <dgm:prSet presAssocID="{3D6F40AD-ED6E-4FD4-AF30-0517A515FC58}" presName="aNode" presStyleLbl="fgAcc1" presStyleIdx="6" presStyleCnt="11" custScaleY="228823" custLinFactY="100000" custLinFactNeighborX="8842" custLinFactNeighborY="141938">
        <dgm:presLayoutVars>
          <dgm:bulletEnabled val="1"/>
        </dgm:presLayoutVars>
      </dgm:prSet>
      <dgm:spPr/>
    </dgm:pt>
    <dgm:pt modelId="{4AB4BD7E-BE19-4447-8029-12E49AB9A8AD}" type="pres">
      <dgm:prSet presAssocID="{3D6F40AD-ED6E-4FD4-AF30-0517A515FC58}" presName="aSpace" presStyleCnt="0"/>
      <dgm:spPr/>
    </dgm:pt>
    <dgm:pt modelId="{923DFB7A-6031-46C0-A764-F7FB098032EF}" type="pres">
      <dgm:prSet presAssocID="{87DA59C6-2311-4B54-BDAB-A4EF1216E836}" presName="aNode" presStyleLbl="fgAcc1" presStyleIdx="7" presStyleCnt="11" custScaleY="240929" custLinFactY="190588" custLinFactNeighborX="8842" custLinFactNeighborY="200000">
        <dgm:presLayoutVars>
          <dgm:bulletEnabled val="1"/>
        </dgm:presLayoutVars>
      </dgm:prSet>
      <dgm:spPr/>
    </dgm:pt>
    <dgm:pt modelId="{33F4CAD7-B64D-44CF-B89E-C243CED0F6A4}" type="pres">
      <dgm:prSet presAssocID="{87DA59C6-2311-4B54-BDAB-A4EF1216E836}" presName="aSpace" presStyleCnt="0"/>
      <dgm:spPr/>
    </dgm:pt>
    <dgm:pt modelId="{9805D9AE-70E6-44F9-AE7A-B6912AF593ED}" type="pres">
      <dgm:prSet presAssocID="{F8ABD579-39FA-421D-9AB2-01FEEB853A78}" presName="aNode" presStyleLbl="fgAcc1" presStyleIdx="8" presStyleCnt="11" custScaleY="576433" custLinFactY="291703" custLinFactNeighborX="8842" custLinFactNeighborY="300000">
        <dgm:presLayoutVars>
          <dgm:bulletEnabled val="1"/>
        </dgm:presLayoutVars>
      </dgm:prSet>
      <dgm:spPr/>
    </dgm:pt>
    <dgm:pt modelId="{F4320FE6-FDB7-47C0-914C-E001A3573443}" type="pres">
      <dgm:prSet presAssocID="{F8ABD579-39FA-421D-9AB2-01FEEB853A78}" presName="aSpace" presStyleCnt="0"/>
      <dgm:spPr/>
    </dgm:pt>
    <dgm:pt modelId="{A6E8AFA3-8FBC-41CB-B775-663A30C8E363}" type="pres">
      <dgm:prSet presAssocID="{18F675E2-724C-45D2-8620-266E317B3940}" presName="aNode" presStyleLbl="fgAcc1" presStyleIdx="9" presStyleCnt="11" custScaleY="594643" custLinFactY="374610" custLinFactNeighborX="8842" custLinFactNeighborY="400000">
        <dgm:presLayoutVars>
          <dgm:bulletEnabled val="1"/>
        </dgm:presLayoutVars>
      </dgm:prSet>
      <dgm:spPr/>
    </dgm:pt>
    <dgm:pt modelId="{3FC8DDF5-65FC-4623-BE85-C9D0BF9C3CEE}" type="pres">
      <dgm:prSet presAssocID="{18F675E2-724C-45D2-8620-266E317B3940}" presName="aSpace" presStyleCnt="0"/>
      <dgm:spPr/>
    </dgm:pt>
    <dgm:pt modelId="{7A107013-8994-4E59-9035-A9E805A37439}" type="pres">
      <dgm:prSet presAssocID="{DC9E09B8-3767-4ADA-9752-CFF58744E6A5}" presName="aNode" presStyleLbl="fgAcc1" presStyleIdx="10" presStyleCnt="11" custScaleY="383697" custLinFactY="457696" custLinFactNeighborX="8842" custLinFactNeighborY="500000">
        <dgm:presLayoutVars>
          <dgm:bulletEnabled val="1"/>
        </dgm:presLayoutVars>
      </dgm:prSet>
      <dgm:spPr/>
    </dgm:pt>
    <dgm:pt modelId="{775BE9BA-54CE-4E1A-ADB5-0A3F7687B4F3}" type="pres">
      <dgm:prSet presAssocID="{DC9E09B8-3767-4ADA-9752-CFF58744E6A5}" presName="aSpace" presStyleCnt="0"/>
      <dgm:spPr/>
    </dgm:pt>
  </dgm:ptLst>
  <dgm:cxnLst>
    <dgm:cxn modelId="{2D4F0E0C-388F-4527-91C2-29E0EE10392A}" srcId="{73810B4A-7113-4BE3-85F7-17ED39A6707B}" destId="{2496AC55-CB03-4387-A33F-5A6C7CC92CEC}" srcOrd="0" destOrd="0" parTransId="{548591B4-C302-40D7-8040-0A9A146A0F4F}" sibTransId="{4E1AB653-ACE1-4C95-AB2D-0FB0A0E11804}"/>
    <dgm:cxn modelId="{9DC16816-10AE-4F70-B51A-C4B85510DB40}" srcId="{73810B4A-7113-4BE3-85F7-17ED39A6707B}" destId="{93A84E0D-32CD-43A1-A47D-8740F2B139C3}" srcOrd="1" destOrd="0" parTransId="{74660848-6B50-447E-BB64-4835FF9851AD}" sibTransId="{F196FE15-C7FC-4059-9E21-C4745138D34C}"/>
    <dgm:cxn modelId="{904B4B1A-BFF2-4BE0-94A4-3A0E9F3A1CAA}" type="presOf" srcId="{2496AC55-CB03-4387-A33F-5A6C7CC92CEC}" destId="{EA12D15B-AB12-446B-A933-FEC273A40ACD}" srcOrd="0" destOrd="0" presId="urn:microsoft.com/office/officeart/2005/8/layout/pyramid2"/>
    <dgm:cxn modelId="{8323F923-FB33-48CF-8FBD-F9CD721AC0D0}" type="presOf" srcId="{13BDC184-092A-4229-B2EE-B3344ECC43D7}" destId="{39D772C4-BBB9-4226-91DC-2F616FA7E9DB}" srcOrd="0" destOrd="0" presId="urn:microsoft.com/office/officeart/2005/8/layout/pyramid2"/>
    <dgm:cxn modelId="{9D5A7B2A-CC50-4824-84A9-A036906DEDE6}" type="presOf" srcId="{07328617-E4A4-41C7-A89D-89FD61056F56}" destId="{D2902619-44F5-4012-BF46-F0153232746A}" srcOrd="0" destOrd="0" presId="urn:microsoft.com/office/officeart/2005/8/layout/pyramid2"/>
    <dgm:cxn modelId="{F6360F3B-9563-4D31-A09E-2FAFEED1C7C2}" type="presOf" srcId="{7010477F-DD2E-4A4B-B5A1-D9FBB06C8B39}" destId="{2AAD2109-F0B0-41C3-92FD-F32435C578C6}" srcOrd="0" destOrd="0" presId="urn:microsoft.com/office/officeart/2005/8/layout/pyramid2"/>
    <dgm:cxn modelId="{ACF3DE4B-C14F-44A7-8B3A-8E2A95983BEA}" srcId="{73810B4A-7113-4BE3-85F7-17ED39A6707B}" destId="{3D6F40AD-ED6E-4FD4-AF30-0517A515FC58}" srcOrd="6" destOrd="0" parTransId="{641FFD1A-F6AF-4815-B0F5-D74D290E4369}" sibTransId="{B307F4B4-134D-47EB-A2BE-C061C5FC75DB}"/>
    <dgm:cxn modelId="{CB974C6C-9D6B-419E-9039-DB9114CB8D30}" srcId="{73810B4A-7113-4BE3-85F7-17ED39A6707B}" destId="{DC9E09B8-3767-4ADA-9752-CFF58744E6A5}" srcOrd="10" destOrd="0" parTransId="{26A893EB-C263-4025-8091-794313CC426F}" sibTransId="{1E8537EF-824A-4DB2-801D-3F0E976B3E95}"/>
    <dgm:cxn modelId="{D47EA570-E08D-4BE8-A427-2A9DF1594453}" srcId="{73810B4A-7113-4BE3-85F7-17ED39A6707B}" destId="{13BDC184-092A-4229-B2EE-B3344ECC43D7}" srcOrd="5" destOrd="0" parTransId="{490A17AC-3B62-400D-A542-6A2F9EDCD781}" sibTransId="{E130AE9B-E999-4D30-A470-EF037C8E6CBE}"/>
    <dgm:cxn modelId="{DE586659-35B7-41F7-BA12-F726F3912863}" srcId="{73810B4A-7113-4BE3-85F7-17ED39A6707B}" destId="{7010477F-DD2E-4A4B-B5A1-D9FBB06C8B39}" srcOrd="4" destOrd="0" parTransId="{AB12A573-936E-47EB-AD5A-6B30980269A8}" sibTransId="{710C6825-2DA1-43A1-9F59-9DF33E10FAA9}"/>
    <dgm:cxn modelId="{1CAC0A7E-452D-4215-9F8E-AC0B3FDBC42F}" srcId="{73810B4A-7113-4BE3-85F7-17ED39A6707B}" destId="{18F675E2-724C-45D2-8620-266E317B3940}" srcOrd="9" destOrd="0" parTransId="{48A60C23-0B37-40CC-A178-0BBEE5FAD255}" sibTransId="{E7B5A64F-8729-48A1-ADDD-539A68F947D2}"/>
    <dgm:cxn modelId="{7CAE0988-47B6-424A-AF3E-3BE6A7247068}" srcId="{73810B4A-7113-4BE3-85F7-17ED39A6707B}" destId="{07328617-E4A4-41C7-A89D-89FD61056F56}" srcOrd="2" destOrd="0" parTransId="{A5602782-EFD7-4CA8-B90C-B94C1C69427A}" sibTransId="{322DE0A0-73C7-409F-90C6-9AF19E0FDA94}"/>
    <dgm:cxn modelId="{8BA4769A-DF6A-4FE1-A6FA-67EF119DA8B7}" srcId="{73810B4A-7113-4BE3-85F7-17ED39A6707B}" destId="{87DA59C6-2311-4B54-BDAB-A4EF1216E836}" srcOrd="7" destOrd="0" parTransId="{85ADF7A2-FFB9-492F-9DCC-3897805B9C87}" sibTransId="{095CD013-90A7-4750-AF8D-090495F27DF3}"/>
    <dgm:cxn modelId="{9BF9FA9C-75F5-4615-B5C8-3B74A700B0B2}" srcId="{73810B4A-7113-4BE3-85F7-17ED39A6707B}" destId="{B037175C-0F00-4116-952B-9ACD18FB021C}" srcOrd="3" destOrd="0" parTransId="{70E6ED4E-F987-4670-844F-709F6E31048E}" sibTransId="{54E1068C-D10F-4BFB-9D79-88F2C6859557}"/>
    <dgm:cxn modelId="{B19913A0-0A80-44D3-8D24-AF8B6BFF59C6}" srcId="{73810B4A-7113-4BE3-85F7-17ED39A6707B}" destId="{F8ABD579-39FA-421D-9AB2-01FEEB853A78}" srcOrd="8" destOrd="0" parTransId="{0B53FC7D-819F-4313-A882-805C4F053334}" sibTransId="{5AEDA504-5E2C-4DAC-84EA-06281FB9B3A6}"/>
    <dgm:cxn modelId="{935CEFA7-6277-42A6-97BE-59D19A19E42A}" type="presOf" srcId="{3D6F40AD-ED6E-4FD4-AF30-0517A515FC58}" destId="{D4CD6572-5B70-429F-9C81-09CAC90D5955}" srcOrd="0" destOrd="0" presId="urn:microsoft.com/office/officeart/2005/8/layout/pyramid2"/>
    <dgm:cxn modelId="{D221BBAB-6A60-4C5C-8C4B-83C0CD8A510F}" type="presOf" srcId="{F8ABD579-39FA-421D-9AB2-01FEEB853A78}" destId="{9805D9AE-70E6-44F9-AE7A-B6912AF593ED}" srcOrd="0" destOrd="0" presId="urn:microsoft.com/office/officeart/2005/8/layout/pyramid2"/>
    <dgm:cxn modelId="{C40631B7-BB15-425C-A5DF-478502F99640}" type="presOf" srcId="{B037175C-0F00-4116-952B-9ACD18FB021C}" destId="{2F89B76E-AFB7-45BF-B764-07A0E0EABD7A}" srcOrd="0" destOrd="0" presId="urn:microsoft.com/office/officeart/2005/8/layout/pyramid2"/>
    <dgm:cxn modelId="{DCE9F1BC-FD29-4DD1-A656-76563622A20B}" type="presOf" srcId="{87DA59C6-2311-4B54-BDAB-A4EF1216E836}" destId="{923DFB7A-6031-46C0-A764-F7FB098032EF}" srcOrd="0" destOrd="0" presId="urn:microsoft.com/office/officeart/2005/8/layout/pyramid2"/>
    <dgm:cxn modelId="{6AF0DFD5-D194-4D04-8509-B2E2CA4EA7F9}" type="presOf" srcId="{93A84E0D-32CD-43A1-A47D-8740F2B139C3}" destId="{3C3740DD-CC60-49D5-BCC2-B103CE6F4292}" srcOrd="0" destOrd="0" presId="urn:microsoft.com/office/officeart/2005/8/layout/pyramid2"/>
    <dgm:cxn modelId="{9A091DE7-A615-4BC4-95A4-55605AF01223}" type="presOf" srcId="{DC9E09B8-3767-4ADA-9752-CFF58744E6A5}" destId="{7A107013-8994-4E59-9035-A9E805A37439}" srcOrd="0" destOrd="0" presId="urn:microsoft.com/office/officeart/2005/8/layout/pyramid2"/>
    <dgm:cxn modelId="{F139FBEA-808E-4F91-9A82-03FD9F836E8C}" type="presOf" srcId="{18F675E2-724C-45D2-8620-266E317B3940}" destId="{A6E8AFA3-8FBC-41CB-B775-663A30C8E363}" srcOrd="0" destOrd="0" presId="urn:microsoft.com/office/officeart/2005/8/layout/pyramid2"/>
    <dgm:cxn modelId="{40CEFEEE-CF40-4B65-921D-FA90F32CEB1C}" type="presOf" srcId="{73810B4A-7113-4BE3-85F7-17ED39A6707B}" destId="{E9E2511A-7474-4AE7-89B8-267FA5E7E325}" srcOrd="0" destOrd="0" presId="urn:microsoft.com/office/officeart/2005/8/layout/pyramid2"/>
    <dgm:cxn modelId="{C1EB589E-1818-4F4B-9826-3BBDC45D5522}" type="presParOf" srcId="{E9E2511A-7474-4AE7-89B8-267FA5E7E325}" destId="{1B552BBE-92FB-4E42-9F60-6139868F4021}" srcOrd="0" destOrd="0" presId="urn:microsoft.com/office/officeart/2005/8/layout/pyramid2"/>
    <dgm:cxn modelId="{28770E8B-CC35-47C1-9E70-D1A7253E1898}" type="presParOf" srcId="{E9E2511A-7474-4AE7-89B8-267FA5E7E325}" destId="{B0DC257E-6305-4BFE-BE26-03B8EB8B8585}" srcOrd="1" destOrd="0" presId="urn:microsoft.com/office/officeart/2005/8/layout/pyramid2"/>
    <dgm:cxn modelId="{D92A9735-9842-4F1A-9A95-B23A963906B0}" type="presParOf" srcId="{B0DC257E-6305-4BFE-BE26-03B8EB8B8585}" destId="{EA12D15B-AB12-446B-A933-FEC273A40ACD}" srcOrd="0" destOrd="0" presId="urn:microsoft.com/office/officeart/2005/8/layout/pyramid2"/>
    <dgm:cxn modelId="{7B60D76E-DD88-4F8F-9F80-5FF3172885BD}" type="presParOf" srcId="{B0DC257E-6305-4BFE-BE26-03B8EB8B8585}" destId="{F9DFB46B-A513-4427-B390-4F10878C70E7}" srcOrd="1" destOrd="0" presId="urn:microsoft.com/office/officeart/2005/8/layout/pyramid2"/>
    <dgm:cxn modelId="{0061546D-1A5F-4AC8-821E-FA15E75F2EC5}" type="presParOf" srcId="{B0DC257E-6305-4BFE-BE26-03B8EB8B8585}" destId="{3C3740DD-CC60-49D5-BCC2-B103CE6F4292}" srcOrd="2" destOrd="0" presId="urn:microsoft.com/office/officeart/2005/8/layout/pyramid2"/>
    <dgm:cxn modelId="{5B3E4D6E-2E67-449A-8F8D-135F89381CFE}" type="presParOf" srcId="{B0DC257E-6305-4BFE-BE26-03B8EB8B8585}" destId="{AA5EBBB0-BDC0-4EDB-B101-E37AD62F961E}" srcOrd="3" destOrd="0" presId="urn:microsoft.com/office/officeart/2005/8/layout/pyramid2"/>
    <dgm:cxn modelId="{4B6B4CA6-9968-41DC-845B-A0EB12A10DAC}" type="presParOf" srcId="{B0DC257E-6305-4BFE-BE26-03B8EB8B8585}" destId="{D2902619-44F5-4012-BF46-F0153232746A}" srcOrd="4" destOrd="0" presId="urn:microsoft.com/office/officeart/2005/8/layout/pyramid2"/>
    <dgm:cxn modelId="{15331A90-5B63-4D8B-9E0C-3FE3288FE414}" type="presParOf" srcId="{B0DC257E-6305-4BFE-BE26-03B8EB8B8585}" destId="{749D17E6-DB4A-4E2B-8EB0-6CC1C640B25A}" srcOrd="5" destOrd="0" presId="urn:microsoft.com/office/officeart/2005/8/layout/pyramid2"/>
    <dgm:cxn modelId="{24925B75-B2D2-4B3D-B73A-1FEA737CB8E0}" type="presParOf" srcId="{B0DC257E-6305-4BFE-BE26-03B8EB8B8585}" destId="{2F89B76E-AFB7-45BF-B764-07A0E0EABD7A}" srcOrd="6" destOrd="0" presId="urn:microsoft.com/office/officeart/2005/8/layout/pyramid2"/>
    <dgm:cxn modelId="{875E7E6E-CDC8-4DC8-9093-FEADFD59A66B}" type="presParOf" srcId="{B0DC257E-6305-4BFE-BE26-03B8EB8B8585}" destId="{8C48A550-BA4E-4385-97B2-852156F7B5B5}" srcOrd="7" destOrd="0" presId="urn:microsoft.com/office/officeart/2005/8/layout/pyramid2"/>
    <dgm:cxn modelId="{1505E258-6997-46AE-87A8-477AA9E41EE7}" type="presParOf" srcId="{B0DC257E-6305-4BFE-BE26-03B8EB8B8585}" destId="{2AAD2109-F0B0-41C3-92FD-F32435C578C6}" srcOrd="8" destOrd="0" presId="urn:microsoft.com/office/officeart/2005/8/layout/pyramid2"/>
    <dgm:cxn modelId="{3FE6638A-1BF1-4E49-BB88-FE15EA28AD00}" type="presParOf" srcId="{B0DC257E-6305-4BFE-BE26-03B8EB8B8585}" destId="{41453715-8CE8-43D9-9DA1-062FC76948C4}" srcOrd="9" destOrd="0" presId="urn:microsoft.com/office/officeart/2005/8/layout/pyramid2"/>
    <dgm:cxn modelId="{FB3E267D-FF33-46DC-9E05-986052E91EFD}" type="presParOf" srcId="{B0DC257E-6305-4BFE-BE26-03B8EB8B8585}" destId="{39D772C4-BBB9-4226-91DC-2F616FA7E9DB}" srcOrd="10" destOrd="0" presId="urn:microsoft.com/office/officeart/2005/8/layout/pyramid2"/>
    <dgm:cxn modelId="{057A0EE3-AE23-47A9-89B7-EE408D8826CA}" type="presParOf" srcId="{B0DC257E-6305-4BFE-BE26-03B8EB8B8585}" destId="{0111F830-B2E9-433F-9E53-922B6DF588E3}" srcOrd="11" destOrd="0" presId="urn:microsoft.com/office/officeart/2005/8/layout/pyramid2"/>
    <dgm:cxn modelId="{AADCBB48-D08F-4A2A-A10E-A8314CA5E5ED}" type="presParOf" srcId="{B0DC257E-6305-4BFE-BE26-03B8EB8B8585}" destId="{D4CD6572-5B70-429F-9C81-09CAC90D5955}" srcOrd="12" destOrd="0" presId="urn:microsoft.com/office/officeart/2005/8/layout/pyramid2"/>
    <dgm:cxn modelId="{EEE63935-2296-44C1-93BF-529FAB08704A}" type="presParOf" srcId="{B0DC257E-6305-4BFE-BE26-03B8EB8B8585}" destId="{4AB4BD7E-BE19-4447-8029-12E49AB9A8AD}" srcOrd="13" destOrd="0" presId="urn:microsoft.com/office/officeart/2005/8/layout/pyramid2"/>
    <dgm:cxn modelId="{0D8B27D4-772E-40CC-B7DF-7FAA97684D55}" type="presParOf" srcId="{B0DC257E-6305-4BFE-BE26-03B8EB8B8585}" destId="{923DFB7A-6031-46C0-A764-F7FB098032EF}" srcOrd="14" destOrd="0" presId="urn:microsoft.com/office/officeart/2005/8/layout/pyramid2"/>
    <dgm:cxn modelId="{CADA5F1F-7DDE-44C6-AF5F-9108BC9C085D}" type="presParOf" srcId="{B0DC257E-6305-4BFE-BE26-03B8EB8B8585}" destId="{33F4CAD7-B64D-44CF-B89E-C243CED0F6A4}" srcOrd="15" destOrd="0" presId="urn:microsoft.com/office/officeart/2005/8/layout/pyramid2"/>
    <dgm:cxn modelId="{E184356E-C24F-4505-82EE-754DBA6ACBF9}" type="presParOf" srcId="{B0DC257E-6305-4BFE-BE26-03B8EB8B8585}" destId="{9805D9AE-70E6-44F9-AE7A-B6912AF593ED}" srcOrd="16" destOrd="0" presId="urn:microsoft.com/office/officeart/2005/8/layout/pyramid2"/>
    <dgm:cxn modelId="{BDA268C6-5457-4C64-A4EA-051A2E1166BC}" type="presParOf" srcId="{B0DC257E-6305-4BFE-BE26-03B8EB8B8585}" destId="{F4320FE6-FDB7-47C0-914C-E001A3573443}" srcOrd="17" destOrd="0" presId="urn:microsoft.com/office/officeart/2005/8/layout/pyramid2"/>
    <dgm:cxn modelId="{1E671398-C903-4C03-99BA-971AD2FE8675}" type="presParOf" srcId="{B0DC257E-6305-4BFE-BE26-03B8EB8B8585}" destId="{A6E8AFA3-8FBC-41CB-B775-663A30C8E363}" srcOrd="18" destOrd="0" presId="urn:microsoft.com/office/officeart/2005/8/layout/pyramid2"/>
    <dgm:cxn modelId="{7F59D72D-AA0F-4127-A47F-4FE3A5EAA2D1}" type="presParOf" srcId="{B0DC257E-6305-4BFE-BE26-03B8EB8B8585}" destId="{3FC8DDF5-65FC-4623-BE85-C9D0BF9C3CEE}" srcOrd="19" destOrd="0" presId="urn:microsoft.com/office/officeart/2005/8/layout/pyramid2"/>
    <dgm:cxn modelId="{AA6186DE-0DC5-44A8-8229-941D54DA9F29}" type="presParOf" srcId="{B0DC257E-6305-4BFE-BE26-03B8EB8B8585}" destId="{7A107013-8994-4E59-9035-A9E805A37439}" srcOrd="20" destOrd="0" presId="urn:microsoft.com/office/officeart/2005/8/layout/pyramid2"/>
    <dgm:cxn modelId="{8207417F-1FC1-4130-B18B-B3682CECE34D}" type="presParOf" srcId="{B0DC257E-6305-4BFE-BE26-03B8EB8B8585}" destId="{775BE9BA-54CE-4E1A-ADB5-0A3F7687B4F3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4D95A-563A-419C-B4E1-F365D5E4B551}">
      <dsp:nvSpPr>
        <dsp:cNvPr id="0" name=""/>
        <dsp:cNvSpPr/>
      </dsp:nvSpPr>
      <dsp:spPr>
        <a:xfrm>
          <a:off x="0" y="221584"/>
          <a:ext cx="4186910" cy="824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not stupidity.</a:t>
          </a:r>
        </a:p>
      </dsp:txBody>
      <dsp:txXfrm>
        <a:off x="40248" y="261832"/>
        <a:ext cx="4106414" cy="743993"/>
      </dsp:txXfrm>
    </dsp:sp>
    <dsp:sp modelId="{1FDD62C2-3FFF-4B75-8F6A-0F90F84183D1}">
      <dsp:nvSpPr>
        <dsp:cNvPr id="0" name=""/>
        <dsp:cNvSpPr/>
      </dsp:nvSpPr>
      <dsp:spPr>
        <a:xfrm>
          <a:off x="4089" y="1059290"/>
          <a:ext cx="4186910" cy="824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</a:rPr>
            <a:t>It is not laziness</a:t>
          </a:r>
          <a:r>
            <a:rPr lang="en-US" sz="1500" b="1" kern="1200" dirty="0">
              <a:solidFill>
                <a:schemeClr val="tx1"/>
              </a:solidFill>
              <a:effectLst/>
            </a:rPr>
            <a:t>.</a:t>
          </a:r>
        </a:p>
      </dsp:txBody>
      <dsp:txXfrm>
        <a:off x="44337" y="1099538"/>
        <a:ext cx="4106414" cy="743993"/>
      </dsp:txXfrm>
    </dsp:sp>
    <dsp:sp modelId="{6BBEDAD6-5FA3-42E0-B797-8B07BCE0DE7A}">
      <dsp:nvSpPr>
        <dsp:cNvPr id="0" name=""/>
        <dsp:cNvSpPr/>
      </dsp:nvSpPr>
      <dsp:spPr>
        <a:xfrm>
          <a:off x="0" y="1835662"/>
          <a:ext cx="4186910" cy="824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not willfulness.</a:t>
          </a:r>
        </a:p>
      </dsp:txBody>
      <dsp:txXfrm>
        <a:off x="40248" y="1875910"/>
        <a:ext cx="4106414" cy="743993"/>
      </dsp:txXfrm>
    </dsp:sp>
    <dsp:sp modelId="{70568846-F000-4ABF-8FEA-8B4617A17BCF}">
      <dsp:nvSpPr>
        <dsp:cNvPr id="0" name=""/>
        <dsp:cNvSpPr/>
      </dsp:nvSpPr>
      <dsp:spPr>
        <a:xfrm>
          <a:off x="4089" y="2640759"/>
          <a:ext cx="4186910" cy="824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</a:rPr>
            <a:t>It is not lack of  interest.</a:t>
          </a:r>
        </a:p>
      </dsp:txBody>
      <dsp:txXfrm>
        <a:off x="44337" y="2681007"/>
        <a:ext cx="4106414" cy="743993"/>
      </dsp:txXfrm>
    </dsp:sp>
    <dsp:sp modelId="{59AAD4F4-6CB9-4A92-80C7-145B99D6939B}">
      <dsp:nvSpPr>
        <dsp:cNvPr id="0" name=""/>
        <dsp:cNvSpPr/>
      </dsp:nvSpPr>
      <dsp:spPr>
        <a:xfrm>
          <a:off x="2044" y="3463369"/>
          <a:ext cx="4186910" cy="824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 is not anything to be ashamed of. </a:t>
          </a:r>
        </a:p>
      </dsp:txBody>
      <dsp:txXfrm>
        <a:off x="42292" y="3503617"/>
        <a:ext cx="4106414" cy="743993"/>
      </dsp:txXfrm>
    </dsp:sp>
    <dsp:sp modelId="{99A12658-117F-4A6B-8257-9661E05E539C}">
      <dsp:nvSpPr>
        <dsp:cNvPr id="0" name=""/>
        <dsp:cNvSpPr/>
      </dsp:nvSpPr>
      <dsp:spPr>
        <a:xfrm>
          <a:off x="2044" y="4329082"/>
          <a:ext cx="4186910" cy="824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not the end of world.</a:t>
          </a:r>
        </a:p>
      </dsp:txBody>
      <dsp:txXfrm>
        <a:off x="42292" y="4369330"/>
        <a:ext cx="4106414" cy="743993"/>
      </dsp:txXfrm>
    </dsp:sp>
    <dsp:sp modelId="{72482478-8121-4A67-ADA9-B65321638259}">
      <dsp:nvSpPr>
        <dsp:cNvPr id="0" name=""/>
        <dsp:cNvSpPr/>
      </dsp:nvSpPr>
      <dsp:spPr>
        <a:xfrm>
          <a:off x="2044" y="5194796"/>
          <a:ext cx="4186910" cy="824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 is not necessarily permanently disabling.</a:t>
          </a:r>
        </a:p>
      </dsp:txBody>
      <dsp:txXfrm>
        <a:off x="42292" y="5235044"/>
        <a:ext cx="4106414" cy="743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52BBE-92FB-4E42-9F60-6139868F4021}">
      <dsp:nvSpPr>
        <dsp:cNvPr id="0" name=""/>
        <dsp:cNvSpPr/>
      </dsp:nvSpPr>
      <dsp:spPr>
        <a:xfrm>
          <a:off x="0" y="0"/>
          <a:ext cx="6248400" cy="62484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12D15B-AB12-446B-A933-FEC273A40ACD}">
      <dsp:nvSpPr>
        <dsp:cNvPr id="0" name=""/>
        <dsp:cNvSpPr/>
      </dsp:nvSpPr>
      <dsp:spPr>
        <a:xfrm>
          <a:off x="3901567" y="152400"/>
          <a:ext cx="4066130" cy="359172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Help the child be aware of their problem. By consulting neurologists or psychologists.</a:t>
          </a:r>
        </a:p>
      </dsp:txBody>
      <dsp:txXfrm>
        <a:off x="3919100" y="169933"/>
        <a:ext cx="4031064" cy="324106"/>
      </dsp:txXfrm>
    </dsp:sp>
    <dsp:sp modelId="{3C3740DD-CC60-49D5-BCC2-B103CE6F4292}">
      <dsp:nvSpPr>
        <dsp:cNvPr id="0" name=""/>
        <dsp:cNvSpPr/>
      </dsp:nvSpPr>
      <dsp:spPr>
        <a:xfrm>
          <a:off x="3897770" y="644329"/>
          <a:ext cx="4103211" cy="570718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Recognize the child’s strength and weakness and to be positive force in their intellectual at growth</a:t>
          </a:r>
          <a:r>
            <a:rPr lang="en-US" sz="1000" b="1" kern="1200" dirty="0"/>
            <a:t>.</a:t>
          </a:r>
        </a:p>
      </dsp:txBody>
      <dsp:txXfrm>
        <a:off x="3925630" y="672189"/>
        <a:ext cx="4047491" cy="514998"/>
      </dsp:txXfrm>
    </dsp:sp>
    <dsp:sp modelId="{D2902619-44F5-4012-BF46-F0153232746A}">
      <dsp:nvSpPr>
        <dsp:cNvPr id="0" name=""/>
        <dsp:cNvSpPr/>
      </dsp:nvSpPr>
      <dsp:spPr>
        <a:xfrm>
          <a:off x="3918646" y="1306920"/>
          <a:ext cx="4061460" cy="369480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Respect and challenge the child’s natural intelligence.</a:t>
          </a:r>
        </a:p>
      </dsp:txBody>
      <dsp:txXfrm>
        <a:off x="3936683" y="1324957"/>
        <a:ext cx="4025386" cy="333406"/>
      </dsp:txXfrm>
    </dsp:sp>
    <dsp:sp modelId="{2F89B76E-AFB7-45BF-B764-07A0E0EABD7A}">
      <dsp:nvSpPr>
        <dsp:cNvPr id="0" name=""/>
        <dsp:cNvSpPr/>
      </dsp:nvSpPr>
      <dsp:spPr>
        <a:xfrm>
          <a:off x="3918646" y="1767798"/>
          <a:ext cx="4061460" cy="365802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Play spelling games with the child &amp; encourage them to write</a:t>
          </a:r>
          <a:r>
            <a:rPr lang="en-US" sz="1000" b="1" kern="1200" dirty="0"/>
            <a:t>.</a:t>
          </a:r>
        </a:p>
      </dsp:txBody>
      <dsp:txXfrm>
        <a:off x="3936503" y="1785655"/>
        <a:ext cx="4025746" cy="330088"/>
      </dsp:txXfrm>
    </dsp:sp>
    <dsp:sp modelId="{2AAD2109-F0B0-41C3-92FD-F32435C578C6}">
      <dsp:nvSpPr>
        <dsp:cNvPr id="0" name=""/>
        <dsp:cNvSpPr/>
      </dsp:nvSpPr>
      <dsp:spPr>
        <a:xfrm>
          <a:off x="3918646" y="2262244"/>
          <a:ext cx="4061460" cy="557155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To give emotional support and motivation which will help them to build a strong self image.</a:t>
          </a:r>
        </a:p>
      </dsp:txBody>
      <dsp:txXfrm>
        <a:off x="3945844" y="2289442"/>
        <a:ext cx="4007064" cy="502759"/>
      </dsp:txXfrm>
    </dsp:sp>
    <dsp:sp modelId="{39D772C4-BBB9-4226-91DC-2F616FA7E9DB}">
      <dsp:nvSpPr>
        <dsp:cNvPr id="0" name=""/>
        <dsp:cNvSpPr/>
      </dsp:nvSpPr>
      <dsp:spPr>
        <a:xfrm>
          <a:off x="3918646" y="2925427"/>
          <a:ext cx="4061460" cy="427373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Provide a quite area or activities like reading and answering comprehension</a:t>
          </a:r>
          <a:r>
            <a:rPr lang="en-US" sz="1000" b="1" kern="1200" dirty="0"/>
            <a:t>.</a:t>
          </a:r>
        </a:p>
      </dsp:txBody>
      <dsp:txXfrm>
        <a:off x="3939509" y="2946290"/>
        <a:ext cx="4019734" cy="385647"/>
      </dsp:txXfrm>
    </dsp:sp>
    <dsp:sp modelId="{D4CD6572-5B70-429F-9C81-09CAC90D5955}">
      <dsp:nvSpPr>
        <dsp:cNvPr id="0" name=""/>
        <dsp:cNvSpPr/>
      </dsp:nvSpPr>
      <dsp:spPr>
        <a:xfrm>
          <a:off x="3918646" y="3485614"/>
          <a:ext cx="4061460" cy="248186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Use book on tape.</a:t>
          </a:r>
        </a:p>
      </dsp:txBody>
      <dsp:txXfrm>
        <a:off x="3930761" y="3497729"/>
        <a:ext cx="4037230" cy="223956"/>
      </dsp:txXfrm>
    </dsp:sp>
    <dsp:sp modelId="{923DFB7A-6031-46C0-A764-F7FB098032EF}">
      <dsp:nvSpPr>
        <dsp:cNvPr id="0" name=""/>
        <dsp:cNvSpPr/>
      </dsp:nvSpPr>
      <dsp:spPr>
        <a:xfrm>
          <a:off x="3918646" y="3853484"/>
          <a:ext cx="4061460" cy="261316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Use of multisensory teaching methods.</a:t>
          </a:r>
        </a:p>
      </dsp:txBody>
      <dsp:txXfrm>
        <a:off x="3931402" y="3866240"/>
        <a:ext cx="4035948" cy="235804"/>
      </dsp:txXfrm>
    </dsp:sp>
    <dsp:sp modelId="{9805D9AE-70E6-44F9-AE7A-B6912AF593ED}">
      <dsp:nvSpPr>
        <dsp:cNvPr id="0" name=""/>
        <dsp:cNvSpPr/>
      </dsp:nvSpPr>
      <dsp:spPr>
        <a:xfrm>
          <a:off x="3918646" y="4251588"/>
          <a:ext cx="4061460" cy="625212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Have the child to sit in an erect posture and read aloud, this will slowly help in successful conversion of visual symbols into sound</a:t>
          </a:r>
          <a:r>
            <a:rPr lang="en-US" sz="1000" b="1" kern="1200" dirty="0"/>
            <a:t>.</a:t>
          </a:r>
        </a:p>
      </dsp:txBody>
      <dsp:txXfrm>
        <a:off x="3949166" y="4282108"/>
        <a:ext cx="4000420" cy="564172"/>
      </dsp:txXfrm>
    </dsp:sp>
    <dsp:sp modelId="{A6E8AFA3-8FBC-41CB-B775-663A30C8E363}">
      <dsp:nvSpPr>
        <dsp:cNvPr id="0" name=""/>
        <dsp:cNvSpPr/>
      </dsp:nvSpPr>
      <dsp:spPr>
        <a:xfrm>
          <a:off x="3918646" y="4993838"/>
          <a:ext cx="4061460" cy="644962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Stay involved in child’s education and help them cope with strategies as they advance in school</a:t>
          </a:r>
          <a:r>
            <a:rPr lang="en-US" sz="1000" b="1" kern="1200" dirty="0"/>
            <a:t>.</a:t>
          </a:r>
        </a:p>
      </dsp:txBody>
      <dsp:txXfrm>
        <a:off x="3950130" y="5025322"/>
        <a:ext cx="3998492" cy="581994"/>
      </dsp:txXfrm>
    </dsp:sp>
    <dsp:sp modelId="{7A107013-8994-4E59-9035-A9E805A37439}">
      <dsp:nvSpPr>
        <dsp:cNvPr id="0" name=""/>
        <dsp:cNvSpPr/>
      </dsp:nvSpPr>
      <dsp:spPr>
        <a:xfrm>
          <a:off x="3918646" y="5756034"/>
          <a:ext cx="4061460" cy="416166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Use of computer software where they can type </a:t>
          </a:r>
          <a:r>
            <a:rPr lang="en-US" sz="1100" b="1" kern="1200" dirty="0"/>
            <a:t>.</a:t>
          </a:r>
        </a:p>
      </dsp:txBody>
      <dsp:txXfrm>
        <a:off x="3938962" y="5776350"/>
        <a:ext cx="4020828" cy="375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365CA-C69F-4671-8BDA-B3B3436665E3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C2E70-FFEE-49AA-9564-DE5C91BF4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9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2E70-FFEE-49AA-9564-DE5C91BF4B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5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2E70-FFEE-49AA-9564-DE5C91BF4B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2E70-FFEE-49AA-9564-DE5C91BF4B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7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2E70-FFEE-49AA-9564-DE5C91BF4B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2E70-FFEE-49AA-9564-DE5C91BF4B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2E70-FFEE-49AA-9564-DE5C91BF4B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2E70-FFEE-49AA-9564-DE5C91BF4BE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4058FAC-CD04-4EB0-A136-0C46E38C8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FFB936-1590-47E9-A8E7-4C38413ED0C1}" type="datetimeFigureOut">
              <a:rPr lang="en-US" smtClean="0"/>
              <a:pPr/>
              <a:t>6/20/2020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 /><Relationship Id="rId3" Type="http://schemas.openxmlformats.org/officeDocument/2006/relationships/diagramLayout" Target="../diagrams/layout2.xml" /><Relationship Id="rId7" Type="http://schemas.openxmlformats.org/officeDocument/2006/relationships/image" Target="../media/image24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 /><Relationship Id="rId3" Type="http://schemas.openxmlformats.org/officeDocument/2006/relationships/image" Target="../media/image32.jpeg" /><Relationship Id="rId7" Type="http://schemas.openxmlformats.org/officeDocument/2006/relationships/image" Target="../media/image3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jpeg" /><Relationship Id="rId5" Type="http://schemas.openxmlformats.org/officeDocument/2006/relationships/image" Target="../media/image34.jpeg" /><Relationship Id="rId4" Type="http://schemas.openxmlformats.org/officeDocument/2006/relationships/image" Target="../media/image33.jpeg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5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20000" cy="5867400"/>
          </a:xfrm>
        </p:spPr>
        <p:txBody>
          <a:bodyPr/>
          <a:lstStyle/>
          <a:p>
            <a:pPr algn="ctr"/>
            <a:br>
              <a:rPr lang="en-IN" sz="7200" b="1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br>
              <a:rPr lang="en-IN" sz="7200" b="1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br>
              <a:rPr lang="en-IN" sz="7200" b="1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br>
              <a:rPr lang="en-IN" sz="7200" b="1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r>
              <a:rPr lang="en-IN" sz="7200" b="1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INVISIBLE BUT EDUCABLE</a:t>
            </a:r>
            <a:br>
              <a:rPr lang="en-IN" sz="7200" b="1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br>
              <a:rPr lang="en-IN" sz="7200" b="1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br>
              <a:rPr lang="en-IN" sz="7200" b="1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br>
              <a:rPr lang="en-IN" sz="7200" b="1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endParaRPr lang="en-US" sz="7200" b="1" dirty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6" name="Content Placeholder 5" descr="download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58400" y="6227064"/>
            <a:ext cx="76200" cy="42672"/>
          </a:xfrm>
        </p:spPr>
      </p:pic>
      <p:sp>
        <p:nvSpPr>
          <p:cNvPr id="4" name="TextBox 3"/>
          <p:cNvSpPr txBox="1"/>
          <p:nvPr/>
        </p:nvSpPr>
        <p:spPr>
          <a:xfrm>
            <a:off x="1143000" y="47244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MANISHA RATH</a:t>
            </a:r>
          </a:p>
          <a:p>
            <a:r>
              <a:rPr lang="en-IN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INTEGRATED B.ED M.ED</a:t>
            </a:r>
          </a:p>
          <a:p>
            <a:r>
              <a:rPr lang="en-IN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REGIONAL INSTITUTE OF EDUCATION, BHOPAL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Picture 7" descr="downloa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"/>
            <a:ext cx="6477000" cy="2095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7620000" cy="5943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800" dirty="0">
                <a:solidFill>
                  <a:schemeClr val="accent3">
                    <a:lumMod val="75000"/>
                  </a:schemeClr>
                </a:solidFill>
              </a:rPr>
              <a:t>                  </a:t>
            </a:r>
            <a:r>
              <a:rPr lang="en-US" sz="3800" b="1" u="sng" dirty="0">
                <a:solidFill>
                  <a:srgbClr val="A362C0"/>
                </a:solidFill>
              </a:rPr>
              <a:t>BRAIN ANATOMY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b="1" dirty="0"/>
              <a:t>Dyslexia results from a neurological difference i.e. brain difference.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b="1" dirty="0"/>
              <a:t>Deficit in parts of left hemisphere of the brain  involved in reading.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b="1" dirty="0"/>
              <a:t>Significant strengths in areas controlled  by the right side of the brains such as artistic , athletic and mechanical gifts,3D visualization ability , musical talent. 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b="1" dirty="0"/>
              <a:t>Impairment of cerebellum</a:t>
            </a:r>
          </a:p>
        </p:txBody>
      </p:sp>
    </p:spTree>
    <p:extLst>
      <p:ext uri="{BB962C8B-B14F-4D97-AF65-F5344CB8AC3E}">
        <p14:creationId xmlns:p14="http://schemas.microsoft.com/office/powerpoint/2010/main" val="1267559291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yslexia 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838200"/>
            <a:ext cx="7924800" cy="5334000"/>
          </a:xfrm>
        </p:spPr>
      </p:pic>
    </p:spTree>
    <p:extLst>
      <p:ext uri="{BB962C8B-B14F-4D97-AF65-F5344CB8AC3E}">
        <p14:creationId xmlns:p14="http://schemas.microsoft.com/office/powerpoint/2010/main" val="1773087038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924800" cy="1524000"/>
          </a:xfrm>
        </p:spPr>
        <p:txBody>
          <a:bodyPr/>
          <a:lstStyle/>
          <a:p>
            <a:r>
              <a:rPr lang="en-IN" dirty="0"/>
              <a:t>               </a:t>
            </a:r>
            <a:r>
              <a:rPr lang="en-IN" sz="3600" b="1" u="sng" dirty="0"/>
              <a:t>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629400" cy="4876800"/>
          </a:xfrm>
        </p:spPr>
        <p:txBody>
          <a:bodyPr>
            <a:normAutofit/>
          </a:bodyPr>
          <a:lstStyle/>
          <a:p>
            <a:pPr marL="571500" indent="-457200">
              <a:buClrTx/>
              <a:buNone/>
            </a:pPr>
            <a:r>
              <a:rPr lang="en-IN" sz="2400" b="1" dirty="0">
                <a:solidFill>
                  <a:srgbClr val="00B0F0"/>
                </a:solidFill>
              </a:rPr>
              <a:t>PRE SCHOOL AND KINDERGARTEN WARNING SIGNS</a:t>
            </a:r>
          </a:p>
          <a:p>
            <a:pPr marL="571500" indent="-457200">
              <a:buClrTx/>
              <a:buNone/>
            </a:pPr>
            <a:endParaRPr lang="en-IN" b="1" dirty="0">
              <a:solidFill>
                <a:srgbClr val="00B0F0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N" dirty="0"/>
              <a:t>Delayed speech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N" dirty="0"/>
              <a:t>Mixing of sounds in multisyllabic words (E.g. : </a:t>
            </a:r>
            <a:r>
              <a:rPr lang="en-IN" dirty="0" err="1"/>
              <a:t>Aminal</a:t>
            </a:r>
            <a:r>
              <a:rPr lang="en-IN" dirty="0"/>
              <a:t> for animal etc).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N" dirty="0"/>
              <a:t>Early stammering.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N" dirty="0"/>
              <a:t>Can’t master in tying shoes.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N" dirty="0"/>
              <a:t>Immature speech. They may still be saying “wed and gween” instead of  ‘’red and green’’.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16" descr="C:\Users\akash\Pictures\education-teaching-tongue_tied-tongue-speech_impediment-speaking_impediment-stutter-rkin20_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88" y="1142999"/>
            <a:ext cx="213761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 \DYSLEXIA\boysho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0"/>
            <a:ext cx="2133600" cy="2667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/>
          <a:lstStyle/>
          <a:p>
            <a:pPr>
              <a:buNone/>
            </a:pPr>
            <a:r>
              <a:rPr lang="en-IN" sz="2800" b="1" dirty="0">
                <a:solidFill>
                  <a:srgbClr val="0070C0"/>
                </a:solidFill>
              </a:rPr>
              <a:t> </a:t>
            </a:r>
            <a:r>
              <a:rPr lang="en-IN" sz="2800" b="1" u="sng" dirty="0">
                <a:solidFill>
                  <a:srgbClr val="0070C0"/>
                </a:solidFill>
              </a:rPr>
              <a:t>DYSLEXIA - Problem in reading</a:t>
            </a:r>
          </a:p>
          <a:p>
            <a:r>
              <a:rPr lang="en-IN" dirty="0"/>
              <a:t>Can read a word on one page but won’t recognize it in the next page.</a:t>
            </a:r>
          </a:p>
          <a:p>
            <a:r>
              <a:rPr lang="en-IN" dirty="0"/>
              <a:t>Slow , laboured , inaccurate reading .They may say a word that has the same letters but in a different sequence such as    who-how, lots-lost, saw-was or girl-grill.</a:t>
            </a:r>
          </a:p>
          <a:p>
            <a:r>
              <a:rPr lang="en-IN" dirty="0"/>
              <a:t>b-d , b-p , d-p , n-u , m-w confusion.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Reading-Problems-Blog-House-Vs-Horse-400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317" y="3505200"/>
            <a:ext cx="5079365" cy="3352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153400" cy="2895600"/>
          </a:xfrm>
        </p:spPr>
        <p:txBody>
          <a:bodyPr>
            <a:normAutofit fontScale="92500" lnSpcReduction="10000"/>
          </a:bodyPr>
          <a:lstStyle/>
          <a:p>
            <a:pPr>
              <a:buSzPct val="138000"/>
              <a:buNone/>
            </a:pPr>
            <a:r>
              <a:rPr lang="en-IN" sz="4100" b="1" u="sng" dirty="0">
                <a:solidFill>
                  <a:srgbClr val="0070C0"/>
                </a:solidFill>
              </a:rPr>
              <a:t>DYSGRAPHIA - Problem in writing</a:t>
            </a:r>
            <a:endParaRPr lang="en-IN" sz="2800" b="1" dirty="0">
              <a:solidFill>
                <a:srgbClr val="0070C0"/>
              </a:solidFill>
            </a:endParaRPr>
          </a:p>
          <a:p>
            <a:pPr>
              <a:buSzPct val="138000"/>
            </a:pPr>
            <a:r>
              <a:rPr lang="en-IN" sz="2400" dirty="0"/>
              <a:t>Unusual pencil grip.</a:t>
            </a:r>
          </a:p>
          <a:p>
            <a:pPr>
              <a:buSzPct val="138000"/>
            </a:pPr>
            <a:r>
              <a:rPr lang="en-IN" sz="2400" dirty="0"/>
              <a:t>Writing is slow and laboured.</a:t>
            </a:r>
          </a:p>
          <a:p>
            <a:pPr>
              <a:buSzPct val="138000"/>
            </a:pPr>
            <a:r>
              <a:rPr lang="en-IN" sz="2400" dirty="0"/>
              <a:t>Difficulty getting letters to sit on the horizontal line.</a:t>
            </a:r>
          </a:p>
          <a:p>
            <a:pPr>
              <a:buSzPct val="138000"/>
            </a:pPr>
            <a:r>
              <a:rPr lang="en-IN" sz="2400" dirty="0"/>
              <a:t>Unusual spatial organization of the page. Words may be widely spaced or tightly pushed together. Margins are often ignored.</a:t>
            </a:r>
          </a:p>
          <a:p>
            <a:pPr>
              <a:buSzPct val="138000"/>
            </a:pPr>
            <a:r>
              <a:rPr lang="en-IN" sz="2400" dirty="0"/>
              <a:t>Avoid writing whenever possible.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6576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:\ \DYSLEXIA\Dyslexia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0772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800600"/>
          </a:xfrm>
        </p:spPr>
        <p:txBody>
          <a:bodyPr>
            <a:normAutofit lnSpcReduction="10000"/>
          </a:bodyPr>
          <a:lstStyle/>
          <a:p>
            <a:pPr>
              <a:buSzPct val="138000"/>
              <a:buNone/>
            </a:pPr>
            <a:r>
              <a:rPr lang="en-IN" sz="3200" b="1" u="sng" dirty="0">
                <a:solidFill>
                  <a:srgbClr val="0070C0"/>
                </a:solidFill>
              </a:rPr>
              <a:t>SPELLING</a:t>
            </a:r>
          </a:p>
          <a:p>
            <a:pPr>
              <a:buClrTx/>
              <a:buSzPct val="138000"/>
              <a:buFont typeface="Wingdings" panose="05000000000000000000" pitchFamily="2" charset="2"/>
              <a:buChar char="§"/>
            </a:pPr>
            <a:r>
              <a:rPr lang="en-IN" dirty="0"/>
              <a:t>Their spelling is worse than reading. They face difficulty in vowel sound and often leave them out.</a:t>
            </a:r>
          </a:p>
          <a:p>
            <a:pPr>
              <a:buClrTx/>
              <a:buSzPct val="138000"/>
              <a:buFont typeface="Wingdings" panose="05000000000000000000" pitchFamily="2" charset="2"/>
              <a:buChar char="§"/>
            </a:pPr>
            <a:r>
              <a:rPr lang="en-IN" dirty="0"/>
              <a:t>Continually misspells high frequency sight words such as they , what ,where ,does  despite of extensive practice.</a:t>
            </a:r>
          </a:p>
          <a:p>
            <a:pPr>
              <a:buClrTx/>
              <a:buSzPct val="138000"/>
              <a:buFont typeface="Wingdings" panose="05000000000000000000" pitchFamily="2" charset="2"/>
              <a:buChar char="§"/>
            </a:pPr>
            <a:r>
              <a:rPr lang="en-IN" dirty="0"/>
              <a:t>Misspells even when copying something from the board or from a book .</a:t>
            </a:r>
          </a:p>
          <a:p>
            <a:pPr marL="114300" indent="0">
              <a:buSzPct val="138000"/>
              <a:buNone/>
            </a:pPr>
            <a:r>
              <a:rPr lang="en-IN" sz="3200" b="1" u="sng" dirty="0">
                <a:solidFill>
                  <a:srgbClr val="0070C0"/>
                </a:solidFill>
              </a:rPr>
              <a:t>DIRECTIONALITY</a:t>
            </a:r>
            <a:endParaRPr lang="en-IN" sz="2800" b="1" dirty="0">
              <a:solidFill>
                <a:srgbClr val="0070C0"/>
              </a:solidFill>
            </a:endParaRPr>
          </a:p>
          <a:p>
            <a:pPr>
              <a:buClrTx/>
              <a:buSzPct val="138000"/>
              <a:buFont typeface="Wingdings" panose="05000000000000000000" pitchFamily="2" charset="2"/>
              <a:buChar char="§"/>
            </a:pPr>
            <a:r>
              <a:rPr lang="en-IN" sz="2400" dirty="0"/>
              <a:t>Left right confusion.</a:t>
            </a:r>
          </a:p>
          <a:p>
            <a:pPr>
              <a:buClrTx/>
              <a:buSzPct val="138000"/>
              <a:buFont typeface="Wingdings" panose="05000000000000000000" pitchFamily="2" charset="2"/>
              <a:buChar char="§"/>
            </a:pPr>
            <a:r>
              <a:rPr lang="en-IN" sz="2400" dirty="0"/>
              <a:t>Up down confusion.</a:t>
            </a:r>
          </a:p>
          <a:p>
            <a:pPr>
              <a:buClrTx/>
              <a:buSzPct val="138000"/>
              <a:buFont typeface="Wingdings" panose="05000000000000000000" pitchFamily="2" charset="2"/>
              <a:buChar char="§"/>
            </a:pPr>
            <a:r>
              <a:rPr lang="en-IN" sz="2400" dirty="0"/>
              <a:t>North South East West confusion.</a:t>
            </a:r>
          </a:p>
          <a:p>
            <a:pPr>
              <a:buClrTx/>
              <a:buSzPct val="138000"/>
              <a:buFont typeface="Wingdings" panose="05000000000000000000" pitchFamily="2" charset="2"/>
              <a:buChar char="§"/>
            </a:pPr>
            <a:r>
              <a:rPr lang="en-IN" sz="2400" dirty="0"/>
              <a:t>Difficulty in reading and understanding maps.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00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B0F0"/>
                </a:solidFill>
              </a:rPr>
              <a:t>PROBLEM IN MATHEMATICS -DYSCALCULIA</a:t>
            </a:r>
          </a:p>
          <a:p>
            <a:r>
              <a:rPr lang="en-IN" sz="2000" dirty="0"/>
              <a:t>But they face difficulties in :-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IN" sz="2000" dirty="0"/>
              <a:t>Memorizing addition and subtraction facts.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IN" sz="2000" dirty="0"/>
              <a:t>Memorizing multiplication tables.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IN" sz="2000" dirty="0"/>
              <a:t>Remembering the sequence of steps in long division.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endParaRPr lang="en-IN" sz="2400" b="1" dirty="0">
              <a:solidFill>
                <a:srgbClr val="00B0F0"/>
              </a:solidFill>
            </a:endParaRPr>
          </a:p>
          <a:p>
            <a:pPr>
              <a:buClr>
                <a:schemeClr val="tx2"/>
              </a:buClr>
            </a:pPr>
            <a:endParaRPr lang="en-IN" sz="2400" b="1" dirty="0">
              <a:solidFill>
                <a:srgbClr val="00B0F0"/>
              </a:solidFill>
            </a:endParaRPr>
          </a:p>
          <a:p>
            <a:pPr>
              <a:buClr>
                <a:schemeClr val="tx2"/>
              </a:buClr>
            </a:pPr>
            <a:endParaRPr lang="en-IN" sz="2400" b="1" dirty="0">
              <a:solidFill>
                <a:srgbClr val="00B0F0"/>
              </a:solidFill>
            </a:endParaRPr>
          </a:p>
          <a:p>
            <a:pPr>
              <a:buClr>
                <a:schemeClr val="tx2"/>
              </a:buClr>
            </a:pPr>
            <a:endParaRPr lang="en-IN" sz="2400" b="1" dirty="0">
              <a:solidFill>
                <a:srgbClr val="00B0F0"/>
              </a:solidFill>
            </a:endParaRPr>
          </a:p>
          <a:p>
            <a:pPr>
              <a:buClr>
                <a:schemeClr val="tx2"/>
              </a:buClr>
            </a:pPr>
            <a:endParaRPr lang="en-IN" sz="2400" b="1" dirty="0">
              <a:solidFill>
                <a:srgbClr val="00B0F0"/>
              </a:solidFill>
            </a:endParaRPr>
          </a:p>
          <a:p>
            <a:pPr>
              <a:buClr>
                <a:schemeClr val="tx2"/>
              </a:buClr>
            </a:pPr>
            <a:endParaRPr lang="en-IN" sz="2400" b="1" dirty="0">
              <a:solidFill>
                <a:srgbClr val="00B0F0"/>
              </a:solidFill>
            </a:endParaRPr>
          </a:p>
          <a:p>
            <a:pPr>
              <a:buClr>
                <a:schemeClr val="tx2"/>
              </a:buClr>
            </a:pPr>
            <a:endParaRPr lang="en-IN" sz="2400" b="1" dirty="0">
              <a:solidFill>
                <a:srgbClr val="00B0F0"/>
              </a:solidFill>
            </a:endParaRPr>
          </a:p>
          <a:p>
            <a:pPr>
              <a:buClr>
                <a:schemeClr val="tx2"/>
              </a:buClr>
            </a:pPr>
            <a:endParaRPr lang="en-IN" sz="2400" b="1" dirty="0">
              <a:solidFill>
                <a:srgbClr val="00B0F0"/>
              </a:solidFill>
            </a:endParaRPr>
          </a:p>
          <a:p>
            <a:pPr>
              <a:buClr>
                <a:schemeClr val="tx2"/>
              </a:buClr>
            </a:pPr>
            <a:endParaRPr lang="en-IN" sz="2400" b="1" dirty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sz="2000" dirty="0"/>
          </a:p>
        </p:txBody>
      </p:sp>
      <p:pic>
        <p:nvPicPr>
          <p:cNvPr id="5" name="Picture 4" descr="Dyscalculi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8153400" cy="441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533400"/>
          </a:xfrm>
        </p:spPr>
        <p:txBody>
          <a:bodyPr/>
          <a:lstStyle/>
          <a:p>
            <a:r>
              <a:rPr lang="en-IN" sz="3200" u="sng" dirty="0"/>
              <a:t>PSYCOLOGICAL</a:t>
            </a:r>
            <a:r>
              <a:rPr lang="en-IN" sz="3200" dirty="0"/>
              <a:t>  </a:t>
            </a:r>
            <a:r>
              <a:rPr lang="en-IN" sz="3200" u="sng" dirty="0"/>
              <a:t>EFFECT</a:t>
            </a:r>
            <a:r>
              <a:rPr lang="en-IN" sz="3200" dirty="0"/>
              <a:t>  </a:t>
            </a:r>
            <a:r>
              <a:rPr lang="en-IN" sz="3200" u="sng" dirty="0"/>
              <a:t>ON</a:t>
            </a:r>
            <a:r>
              <a:rPr lang="en-IN" sz="3200" dirty="0"/>
              <a:t>  </a:t>
            </a:r>
            <a:r>
              <a:rPr lang="en-IN" sz="3200" u="sng" dirty="0"/>
              <a:t>DYSLEXIC</a:t>
            </a:r>
            <a:r>
              <a:rPr lang="en-IN" sz="3200" dirty="0"/>
              <a:t>  </a:t>
            </a:r>
            <a:r>
              <a:rPr lang="en-IN" sz="3200" u="sng" dirty="0"/>
              <a:t>CHILD</a:t>
            </a:r>
            <a:br>
              <a:rPr lang="en-IN" sz="3200" u="sng" dirty="0"/>
            </a:br>
            <a:endParaRPr lang="en-IN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6324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400" dirty="0"/>
          </a:p>
          <a:p>
            <a:endParaRPr lang="en-IN" sz="2400" dirty="0"/>
          </a:p>
        </p:txBody>
      </p:sp>
      <p:pic>
        <p:nvPicPr>
          <p:cNvPr id="4" name="Content Placeholder 3" descr="Vortex-of-Dyslexia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7696200" cy="5181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2133600"/>
            <a:ext cx="73914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>
                <a:solidFill>
                  <a:srgbClr val="FFFF00"/>
                </a:solidFill>
                <a:latin typeface="Agency FB" pitchFamily="34" charset="0"/>
              </a:rPr>
              <a:t>Learning Disabilities are often difficult to recognise because they are HIDDEN DISABLITY and not easily diagnosed and the person looks perfectly normal.</a:t>
            </a:r>
            <a:endParaRPr lang="en-US" sz="2800" dirty="0">
              <a:solidFill>
                <a:srgbClr val="FFFF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257800" cy="1143000"/>
          </a:xfrm>
        </p:spPr>
        <p:txBody>
          <a:bodyPr/>
          <a:lstStyle/>
          <a:p>
            <a:r>
              <a:rPr lang="en-IN" b="1" u="sng" dirty="0"/>
              <a:t>Teaching Strategies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Task analysis</a:t>
            </a:r>
          </a:p>
          <a:p>
            <a:r>
              <a:rPr lang="en-IN" dirty="0"/>
              <a:t>Structured lesson presentations</a:t>
            </a:r>
          </a:p>
          <a:p>
            <a:r>
              <a:rPr lang="en-IN" dirty="0"/>
              <a:t>Organised equipment and materials</a:t>
            </a:r>
          </a:p>
          <a:p>
            <a:r>
              <a:rPr lang="en-IN" dirty="0"/>
              <a:t>Peer teaching</a:t>
            </a:r>
          </a:p>
          <a:p>
            <a:r>
              <a:rPr lang="en-IN" dirty="0"/>
              <a:t>Cooperative learning</a:t>
            </a:r>
          </a:p>
          <a:p>
            <a:r>
              <a:rPr lang="en-IN" dirty="0"/>
              <a:t>Content mastery classes</a:t>
            </a:r>
          </a:p>
          <a:p>
            <a:r>
              <a:rPr lang="en-IN" dirty="0"/>
              <a:t>Joyful learning</a:t>
            </a:r>
            <a:endParaRPr lang="en-US" dirty="0"/>
          </a:p>
          <a:p>
            <a:endParaRPr lang="en-IN" dirty="0"/>
          </a:p>
          <a:p>
            <a:pPr>
              <a:buNone/>
            </a:pPr>
            <a:r>
              <a:rPr lang="en-IN" dirty="0"/>
              <a:t>MULTISENSORY METHODS IN</a:t>
            </a:r>
          </a:p>
          <a:p>
            <a:r>
              <a:rPr lang="en-IN" dirty="0"/>
              <a:t>Reading </a:t>
            </a:r>
          </a:p>
          <a:p>
            <a:r>
              <a:rPr lang="en-IN" dirty="0"/>
              <a:t>Writing</a:t>
            </a:r>
          </a:p>
          <a:p>
            <a:r>
              <a:rPr lang="en-IN" dirty="0"/>
              <a:t>Mathematics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endParaRPr lang="en-IN" sz="2800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077200" cy="411480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endParaRPr lang="en-IN" sz="2400" dirty="0"/>
          </a:p>
        </p:txBody>
      </p:sp>
      <p:pic>
        <p:nvPicPr>
          <p:cNvPr id="2050" name="Picture 2" descr="E:\ \DYSLEXIA\multisensory-learning-orton-gillingh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8715404" cy="68259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Doc 06-08-2020 13.46.21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153399" cy="6248400"/>
          </a:xfrm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Doc 06-08-2020 13.46.21_6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3656"/>
          <a:stretch/>
        </p:blipFill>
        <p:spPr>
          <a:xfrm>
            <a:off x="0" y="152400"/>
            <a:ext cx="8458200" cy="6553200"/>
          </a:xfrm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06-08-2020 13.46.21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3333"/>
          <a:stretch/>
        </p:blipFill>
        <p:spPr>
          <a:xfrm>
            <a:off x="0" y="76200"/>
            <a:ext cx="8458200" cy="6629400"/>
          </a:xfrm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06-08-2020 13.46.21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001000" cy="6400800"/>
          </a:xfrm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Doc 06-08-2020 13.46.21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90600"/>
            <a:ext cx="7251115" cy="4800600"/>
          </a:xfrm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Doc 06-08-2020 13.46.21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077199" cy="6858000"/>
          </a:xfrm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2000" cy="914400"/>
          </a:xfrm>
        </p:spPr>
        <p:txBody>
          <a:bodyPr/>
          <a:lstStyle/>
          <a:p>
            <a:r>
              <a:rPr lang="en-US" sz="2800" b="1" dirty="0"/>
              <a:t>       </a:t>
            </a:r>
            <a:r>
              <a:rPr lang="en-US" sz="2800" b="1" u="sng" dirty="0"/>
              <a:t>STRATEGIES TO</a:t>
            </a:r>
            <a:r>
              <a:rPr lang="en-US" sz="2800" b="1" dirty="0"/>
              <a:t> </a:t>
            </a:r>
            <a:r>
              <a:rPr lang="en-US" sz="2800" b="1" u="sng" dirty="0"/>
              <a:t>HANDLE</a:t>
            </a:r>
            <a:r>
              <a:rPr lang="en-US" sz="2800" b="1" dirty="0"/>
              <a:t> </a:t>
            </a:r>
            <a:r>
              <a:rPr lang="en-US" sz="2800" b="1" u="sng" dirty="0"/>
              <a:t>DYSLEXIC</a:t>
            </a:r>
            <a:r>
              <a:rPr lang="en-US" sz="2800" b="1" dirty="0"/>
              <a:t> </a:t>
            </a:r>
            <a:r>
              <a:rPr lang="en-US" sz="2800" b="1" u="sng" dirty="0"/>
              <a:t>INDIVIDUAL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78360"/>
              </p:ext>
            </p:extLst>
          </p:nvPr>
        </p:nvGraphicFramePr>
        <p:xfrm>
          <a:off x="0" y="609600"/>
          <a:ext cx="8077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akash\Pictures\correct-sitting-posture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5" y="4312693"/>
            <a:ext cx="2169425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kash\Pictures\o-RICH-PARENT-CHILD-CUSTODY-faceboo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21" y="1295400"/>
            <a:ext cx="2169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295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552BBE-92FB-4E42-9F60-6139868F4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B552BBE-92FB-4E42-9F60-6139868F4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12D15B-AB12-446B-A933-FEC273A40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A12D15B-AB12-446B-A933-FEC273A40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3740DD-CC60-49D5-BCC2-B103CE6F4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C3740DD-CC60-49D5-BCC2-B103CE6F4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02619-44F5-4012-BF46-F01532327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2902619-44F5-4012-BF46-F01532327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89B76E-AFB7-45BF-B764-07A0E0EAB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F89B76E-AFB7-45BF-B764-07A0E0EAB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AD2109-F0B0-41C3-92FD-F32435C57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AAD2109-F0B0-41C3-92FD-F32435C57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D772C4-BBB9-4226-91DC-2F616FA7E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9D772C4-BBB9-4226-91DC-2F616FA7E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CD6572-5B70-429F-9C81-09CAC90D5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D4CD6572-5B70-429F-9C81-09CAC90D5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3DFB7A-6031-46C0-A764-F7FB09803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923DFB7A-6031-46C0-A764-F7FB09803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5D9AE-70E6-44F9-AE7A-B6912AF59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805D9AE-70E6-44F9-AE7A-B6912AF59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E8AFA3-8FBC-41CB-B775-663A30C8E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A6E8AFA3-8FBC-41CB-B775-663A30C8E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107013-8994-4E59-9035-A9E805A37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A107013-8994-4E59-9035-A9E805A37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9286"/>
            <a:ext cx="3539480" cy="1143000"/>
          </a:xfrm>
        </p:spPr>
        <p:txBody>
          <a:bodyPr/>
          <a:lstStyle/>
          <a:p>
            <a:pPr eaLnBrk="1" hangingPunct="1"/>
            <a:r>
              <a:rPr lang="en-GB" b="1" u="sng" dirty="0"/>
              <a:t>Challenges…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172287"/>
            <a:ext cx="3048000" cy="3323514"/>
          </a:xfrm>
        </p:spPr>
        <p:txBody>
          <a:bodyPr/>
          <a:lstStyle/>
          <a:p>
            <a:pPr eaLnBrk="1" hangingPunct="1">
              <a:buClrTx/>
            </a:pPr>
            <a:r>
              <a:rPr lang="en-GB" b="1" dirty="0">
                <a:solidFill>
                  <a:srgbClr val="000099"/>
                </a:solidFill>
              </a:rPr>
              <a:t>Sir Alan Sugar </a:t>
            </a:r>
            <a:r>
              <a:rPr lang="en-GB" dirty="0">
                <a:solidFill>
                  <a:srgbClr val="000099"/>
                </a:solidFill>
              </a:rPr>
              <a:t>is a very successful businessman.</a:t>
            </a:r>
          </a:p>
          <a:p>
            <a:pPr eaLnBrk="1" hangingPunct="1">
              <a:buClrTx/>
            </a:pPr>
            <a:r>
              <a:rPr lang="en-GB" dirty="0">
                <a:solidFill>
                  <a:srgbClr val="000099"/>
                </a:solidFill>
              </a:rPr>
              <a:t>Some people say that he was good at solving problems and coming up with new ideas because he is dyslexic.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r="18919"/>
          <a:stretch/>
        </p:blipFill>
        <p:spPr>
          <a:xfrm>
            <a:off x="76200" y="1172286"/>
            <a:ext cx="5181600" cy="426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63501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5715000" cy="762000"/>
          </a:xfrm>
          <a:noFill/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chemeClr val="accent3">
                    <a:lumMod val="50000"/>
                  </a:schemeClr>
                </a:solidFill>
                <a:latin typeface="Rockwell Condensed" pitchFamily="18" charset="0"/>
                <a:cs typeface="Times New Roman" pitchFamily="18" charset="0"/>
              </a:rPr>
              <a:t>LEARNING DISABILITIES</a:t>
            </a:r>
          </a:p>
        </p:txBody>
      </p:sp>
      <p:pic>
        <p:nvPicPr>
          <p:cNvPr id="4" name="Picture 3" descr="1280-dyslexia-a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37396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808" y="228600"/>
            <a:ext cx="2514600" cy="1143000"/>
          </a:xfrm>
        </p:spPr>
        <p:txBody>
          <a:bodyPr/>
          <a:lstStyle/>
          <a:p>
            <a:pPr eaLnBrk="1" hangingPunct="1"/>
            <a:r>
              <a:rPr lang="en-GB" b="1" u="sng" dirty="0"/>
              <a:t>Artistic…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974774" cy="1905000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99"/>
                </a:solidFill>
              </a:rPr>
              <a:t>Pablo Picasso is a world famous artist. 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99"/>
                </a:solidFill>
              </a:rPr>
              <a:t>People say that he was such a brilliant artist because he was dyslexic.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4" y="1371600"/>
            <a:ext cx="2971800" cy="2971800"/>
          </a:xfrm>
          <a:prstGeom prst="rect">
            <a:avLst/>
          </a:prstGeom>
        </p:spPr>
      </p:pic>
      <p:pic>
        <p:nvPicPr>
          <p:cNvPr id="6" name="Picture 5" descr="picasso-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2"/>
            <a:ext cx="4786314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3589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62343"/>
            <a:ext cx="3171825" cy="1143000"/>
          </a:xfrm>
        </p:spPr>
        <p:txBody>
          <a:bodyPr/>
          <a:lstStyle/>
          <a:p>
            <a:pPr eaLnBrk="1" hangingPunct="1"/>
            <a:r>
              <a:rPr lang="en-GB" b="1" dirty="0"/>
              <a:t>Inventive…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05343"/>
            <a:ext cx="6477000" cy="1514058"/>
          </a:xfrm>
        </p:spPr>
        <p:txBody>
          <a:bodyPr/>
          <a:lstStyle/>
          <a:p>
            <a:pPr eaLnBrk="1" hangingPunct="1">
              <a:buClrTx/>
            </a:pPr>
            <a:r>
              <a:rPr lang="en-GB" dirty="0">
                <a:solidFill>
                  <a:srgbClr val="000099"/>
                </a:solidFill>
              </a:rPr>
              <a:t>Henry Ford designed the first motor car.</a:t>
            </a:r>
          </a:p>
          <a:p>
            <a:pPr eaLnBrk="1" hangingPunct="1">
              <a:buClrTx/>
            </a:pPr>
            <a:r>
              <a:rPr lang="en-GB" dirty="0">
                <a:solidFill>
                  <a:srgbClr val="000099"/>
                </a:solidFill>
              </a:rPr>
              <a:t>Some people say that he was so inventive because he had dyslexia.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76761"/>
            <a:ext cx="4191000" cy="3319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0000" r="5392" b="27778"/>
          <a:stretch/>
        </p:blipFill>
        <p:spPr>
          <a:xfrm>
            <a:off x="5029200" y="3657600"/>
            <a:ext cx="3427715" cy="13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56115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50563"/>
            <a:ext cx="4221162" cy="1143000"/>
          </a:xfrm>
        </p:spPr>
        <p:txBody>
          <a:bodyPr/>
          <a:lstStyle/>
          <a:p>
            <a:pPr eaLnBrk="1" hangingPunct="1"/>
            <a:r>
              <a:rPr lang="en-GB" b="1" dirty="0"/>
              <a:t>Creative…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876801" y="2128444"/>
            <a:ext cx="3581400" cy="2362200"/>
          </a:xfrm>
        </p:spPr>
        <p:txBody>
          <a:bodyPr/>
          <a:lstStyle/>
          <a:p>
            <a:pPr eaLnBrk="1" hangingPunct="1">
              <a:buClrTx/>
            </a:pPr>
            <a:r>
              <a:rPr lang="en-GB" dirty="0">
                <a:solidFill>
                  <a:srgbClr val="000099"/>
                </a:solidFill>
              </a:rPr>
              <a:t>Keira Knightley is a world famous actress.</a:t>
            </a:r>
          </a:p>
          <a:p>
            <a:pPr eaLnBrk="1" hangingPunct="1">
              <a:buClrTx/>
            </a:pPr>
            <a:r>
              <a:rPr lang="en-GB" dirty="0">
                <a:solidFill>
                  <a:srgbClr val="000099"/>
                </a:solidFill>
              </a:rPr>
              <a:t>Some people say that she is so creative because she has dyslexia…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81200"/>
            <a:ext cx="4724400" cy="26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1099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ash\Pictures\albert-einste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4" y="565665"/>
            <a:ext cx="251660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51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Albert Einstein</a:t>
            </a:r>
          </a:p>
        </p:txBody>
      </p:sp>
      <p:pic>
        <p:nvPicPr>
          <p:cNvPr id="1027" name="Picture 3" descr="C:\Users\akash\Pictures\walt-disney-dyslex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565664"/>
            <a:ext cx="2209800" cy="19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251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Walt Disney</a:t>
            </a:r>
          </a:p>
        </p:txBody>
      </p:sp>
      <p:pic>
        <p:nvPicPr>
          <p:cNvPr id="1028" name="Picture 4" descr="C:\Users\akash\Pictures\thomas-edi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5664"/>
            <a:ext cx="2362200" cy="19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0" y="251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Thomas Edison</a:t>
            </a:r>
          </a:p>
        </p:txBody>
      </p:sp>
      <p:pic>
        <p:nvPicPr>
          <p:cNvPr id="1029" name="Picture 5" descr="C:\Users\akash\Pictures\Tom-Crui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898594"/>
            <a:ext cx="2357454" cy="20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15074" y="6072206"/>
            <a:ext cx="165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Tom Cruise</a:t>
            </a:r>
          </a:p>
        </p:txBody>
      </p:sp>
      <p:pic>
        <p:nvPicPr>
          <p:cNvPr id="1031" name="Picture 7" descr="C:\Users\akash\Pictures\sir-winston-churchi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250033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5786" y="600076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Sir Winston </a:t>
            </a:r>
          </a:p>
          <a:p>
            <a:pPr algn="ctr"/>
            <a:r>
              <a:rPr lang="en-US" b="1" dirty="0"/>
              <a:t>Churchill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9042" y="307785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erlin Sans FB Demi" pitchFamily="34" charset="0"/>
              </a:rPr>
              <a:t>OTHER FAMOUS DYSLEXIC PERSONS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857628"/>
            <a:ext cx="235745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428992" y="6072206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/>
              <a:t>Abhishek</a:t>
            </a:r>
            <a:r>
              <a:rPr lang="en-IN" b="1" dirty="0"/>
              <a:t> </a:t>
            </a:r>
            <a:r>
              <a:rPr lang="en-IN" b="1" dirty="0" err="1"/>
              <a:t>Bachchan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830782098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487362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b="1" u="sng" dirty="0"/>
              <a:t>CONCLUSION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334000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en-US" b="1" dirty="0"/>
              <a:t>   Learning disability is prevalent in society though not well recognized or understood.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en-US" b="1" dirty="0"/>
              <a:t>   Having a learning disability does not need to be a disadvantage, it just a different learning style. 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en-US" b="1" dirty="0"/>
              <a:t>   Why not we approach learning disability from their advantages instead of their disadvantages. For instance, LD has a nice collections of strength.</a:t>
            </a:r>
          </a:p>
          <a:p>
            <a:pPr>
              <a:buNone/>
            </a:pPr>
            <a:endParaRPr lang="en-US" sz="2800" b="1" dirty="0">
              <a:solidFill>
                <a:srgbClr val="5B155D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5B155D"/>
                </a:solidFill>
              </a:rPr>
              <a:t>Tell me and I forget , teach me and I remember , involve me and I learn.</a:t>
            </a:r>
          </a:p>
          <a:p>
            <a:pPr>
              <a:buNone/>
            </a:pPr>
            <a:r>
              <a:rPr lang="en-US" sz="2800" b="1" dirty="0">
                <a:solidFill>
                  <a:srgbClr val="5B155D"/>
                </a:solidFill>
              </a:rPr>
              <a:t>                                             - BENJAMIN FRANKLIN</a:t>
            </a:r>
          </a:p>
          <a:p>
            <a:pPr>
              <a:buNone/>
            </a:pPr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531960671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3962400" cy="1422794"/>
          </a:xfrm>
        </p:spPr>
        <p:txBody>
          <a:bodyPr/>
          <a:lstStyle/>
          <a:p>
            <a:r>
              <a:rPr lang="en-US" sz="4800" b="1" u="sng" dirty="0"/>
              <a:t>THANK YOU</a:t>
            </a:r>
          </a:p>
        </p:txBody>
      </p:sp>
      <p:pic>
        <p:nvPicPr>
          <p:cNvPr id="3074" name="Picture 2" descr="C:\Users\akash\Pictures\message-from-dyslex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458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6096000"/>
            <a:ext cx="3276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Lets make their life easier</a:t>
            </a:r>
          </a:p>
        </p:txBody>
      </p:sp>
    </p:spTree>
    <p:extLst>
      <p:ext uri="{BB962C8B-B14F-4D97-AF65-F5344CB8AC3E}">
        <p14:creationId xmlns:p14="http://schemas.microsoft.com/office/powerpoint/2010/main" val="2814829343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031437"/>
              </p:ext>
            </p:extLst>
          </p:nvPr>
        </p:nvGraphicFramePr>
        <p:xfrm>
          <a:off x="381000" y="342900"/>
          <a:ext cx="4191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imagesEEEE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457200"/>
            <a:ext cx="3422650" cy="2819400"/>
          </a:xfrm>
          <a:prstGeom prst="rect">
            <a:avLst/>
          </a:prstGeom>
        </p:spPr>
      </p:pic>
      <p:pic>
        <p:nvPicPr>
          <p:cNvPr id="5" name="Picture 4" descr="banner_14.....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3352800"/>
            <a:ext cx="34226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91600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315200" cy="1143000"/>
          </a:xfrm>
        </p:spPr>
        <p:txBody>
          <a:bodyPr/>
          <a:lstStyle/>
          <a:p>
            <a:pPr algn="r"/>
            <a:r>
              <a:rPr lang="en-IN" b="1" u="sng" dirty="0"/>
              <a:t>Learning The Psychological Process</a:t>
            </a:r>
            <a:endParaRPr lang="en-US" b="1" u="sng" dirty="0"/>
          </a:p>
        </p:txBody>
      </p:sp>
      <p:pic>
        <p:nvPicPr>
          <p:cNvPr id="4" name="Content Placeholder 3" descr="multistore-memory-mod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60697"/>
            <a:ext cx="7620000" cy="3479605"/>
          </a:xfr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362200"/>
            <a:ext cx="2819400" cy="2514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/>
              <a:t>A BREAKDOWN IN THE LEARNING PROCESS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181600" y="2362200"/>
            <a:ext cx="2743200" cy="2514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LEARNING DISABILITY</a:t>
            </a:r>
            <a:endParaRPr lang="en-US" sz="3200" b="1" dirty="0"/>
          </a:p>
        </p:txBody>
      </p:sp>
      <p:sp>
        <p:nvSpPr>
          <p:cNvPr id="7" name="Right Arrow 6"/>
          <p:cNvSpPr/>
          <p:nvPr/>
        </p:nvSpPr>
        <p:spPr>
          <a:xfrm>
            <a:off x="3886200" y="32004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0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is Learning Disability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i="1" u="sng" dirty="0">
              <a:solidFill>
                <a:srgbClr val="002060"/>
              </a:solidFill>
              <a:latin typeface="Bauhaus 93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>
            <a:noAutofit/>
          </a:bodyPr>
          <a:lstStyle/>
          <a:p>
            <a:pPr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b="1" dirty="0"/>
              <a:t>LD is a umbrella term for a wide varieties of learning problems.</a:t>
            </a:r>
          </a:p>
          <a:p>
            <a:pPr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N" b="1" dirty="0"/>
          </a:p>
          <a:p>
            <a:pPr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b="1" dirty="0"/>
              <a:t>Neurologically  based processing problems.</a:t>
            </a:r>
          </a:p>
          <a:p>
            <a:pPr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N" b="1" dirty="0"/>
          </a:p>
          <a:p>
            <a:pPr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b="1" dirty="0"/>
              <a:t>Affects one or more cognitive processes related to learning like reading, writing,  mathematics, language, comprehension.</a:t>
            </a:r>
          </a:p>
          <a:p>
            <a:pPr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N" b="1" dirty="0"/>
          </a:p>
          <a:p>
            <a:pPr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b="1" dirty="0"/>
              <a:t>Skills like organization, time planning ,attention etc are affected.</a:t>
            </a:r>
          </a:p>
          <a:p>
            <a:pPr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N" b="1" dirty="0"/>
          </a:p>
          <a:p>
            <a:pPr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b="1" dirty="0"/>
              <a:t>People are of average or above average intelligence. </a:t>
            </a:r>
          </a:p>
        </p:txBody>
      </p:sp>
    </p:spTree>
    <p:extLst>
      <p:ext uri="{BB962C8B-B14F-4D97-AF65-F5344CB8AC3E}">
        <p14:creationId xmlns:p14="http://schemas.microsoft.com/office/powerpoint/2010/main" val="40403331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620000" cy="1214446"/>
          </a:xfrm>
        </p:spPr>
        <p:txBody>
          <a:bodyPr/>
          <a:lstStyle/>
          <a:p>
            <a:pPr marL="0" indent="0" algn="ctr"/>
            <a:r>
              <a:rPr lang="en-IN" b="1" u="sng" dirty="0"/>
              <a:t>Specific learning disabilities in children:</a:t>
            </a:r>
            <a:br>
              <a:rPr lang="en-IN" b="1" u="sng" dirty="0"/>
            </a:br>
            <a:r>
              <a:rPr lang="en-IN" sz="2400" b="1" u="sng" dirty="0"/>
              <a:t>Specific learning disabilities pertains to difficulty in specific areas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90800"/>
            <a:ext cx="7848600" cy="4267200"/>
          </a:xfrm>
        </p:spPr>
        <p:txBody>
          <a:bodyPr>
            <a:normAutofit fontScale="92500"/>
          </a:bodyPr>
          <a:lstStyle/>
          <a:p>
            <a:pPr marL="571500" indent="-571500" algn="just">
              <a:buClrTx/>
              <a:buFont typeface="Wingdings" panose="05000000000000000000" pitchFamily="2" charset="2"/>
              <a:buChar char="Ø"/>
            </a:pPr>
            <a:r>
              <a:rPr lang="en-IN" sz="4000" b="1" dirty="0">
                <a:solidFill>
                  <a:srgbClr val="00B050"/>
                </a:solidFill>
              </a:rPr>
              <a:t> Dyslexia</a:t>
            </a:r>
            <a:r>
              <a:rPr lang="en-IN" sz="4800" dirty="0">
                <a:solidFill>
                  <a:srgbClr val="00B050"/>
                </a:solidFill>
              </a:rPr>
              <a:t>    </a:t>
            </a:r>
            <a:r>
              <a:rPr lang="en-IN" sz="3400" dirty="0"/>
              <a:t>-</a:t>
            </a:r>
            <a:r>
              <a:rPr lang="en-IN" sz="4800" dirty="0"/>
              <a:t> </a:t>
            </a:r>
            <a:r>
              <a:rPr lang="en-GB" sz="3400" b="1" dirty="0"/>
              <a:t>A learning disorder            			  	   characterised by 					   difficulty reading.</a:t>
            </a:r>
            <a:endParaRPr lang="en-IN" sz="3400" b="1" dirty="0"/>
          </a:p>
          <a:p>
            <a:pPr marL="685800" indent="-685800" algn="just">
              <a:buClrTx/>
              <a:buFont typeface="Wingdings" panose="05000000000000000000" pitchFamily="2" charset="2"/>
              <a:buChar char="Ø"/>
            </a:pPr>
            <a:r>
              <a:rPr lang="en-IN" sz="3700" b="1" dirty="0">
                <a:solidFill>
                  <a:srgbClr val="00B050"/>
                </a:solidFill>
              </a:rPr>
              <a:t>Dysgraphia</a:t>
            </a:r>
            <a:r>
              <a:rPr lang="en-IN" sz="3700" dirty="0">
                <a:solidFill>
                  <a:srgbClr val="00B050"/>
                </a:solidFill>
              </a:rPr>
              <a:t>  </a:t>
            </a:r>
            <a:r>
              <a:rPr lang="en-IN" sz="3300" dirty="0">
                <a:solidFill>
                  <a:srgbClr val="4D4D4D"/>
                </a:solidFill>
              </a:rPr>
              <a:t>- </a:t>
            </a:r>
            <a:r>
              <a:rPr lang="en-IN" sz="3300" b="1" dirty="0">
                <a:solidFill>
                  <a:srgbClr val="4D4D4D"/>
                </a:solidFill>
              </a:rPr>
              <a:t>I</a:t>
            </a:r>
            <a:r>
              <a:rPr lang="en-GB" sz="3300" b="1" dirty="0" err="1"/>
              <a:t>nability</a:t>
            </a:r>
            <a:r>
              <a:rPr lang="en-GB" sz="3300" b="1" dirty="0"/>
              <a:t> to write 					   coherently.</a:t>
            </a:r>
          </a:p>
          <a:p>
            <a:pPr marL="685800" indent="-685800" algn="just">
              <a:buClrTx/>
              <a:buFont typeface="Wingdings" panose="05000000000000000000" pitchFamily="2" charset="2"/>
              <a:buChar char="Ø"/>
            </a:pPr>
            <a:r>
              <a:rPr lang="en-IN" sz="3700" b="1" dirty="0">
                <a:solidFill>
                  <a:srgbClr val="00B050"/>
                </a:solidFill>
              </a:rPr>
              <a:t>Dyscalculia</a:t>
            </a:r>
            <a:r>
              <a:rPr lang="en-IN" sz="3700" dirty="0">
                <a:solidFill>
                  <a:srgbClr val="00B050"/>
                </a:solidFill>
              </a:rPr>
              <a:t>  </a:t>
            </a:r>
            <a:r>
              <a:rPr lang="en-IN" sz="4000" dirty="0">
                <a:solidFill>
                  <a:srgbClr val="4D4D4D"/>
                </a:solidFill>
              </a:rPr>
              <a:t>- </a:t>
            </a:r>
            <a:r>
              <a:rPr lang="en-GB" sz="3400" b="1" dirty="0"/>
              <a:t>Difficulty in learning or 				   comprehending arithmetic.</a:t>
            </a:r>
            <a:endParaRPr lang="en-IN" sz="3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N" dirty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2362200" cy="914400"/>
          </a:xfrm>
        </p:spPr>
        <p:txBody>
          <a:bodyPr/>
          <a:lstStyle/>
          <a:p>
            <a:pPr marL="114300" algn="just"/>
            <a:r>
              <a:rPr lang="en-US" b="1" u="sng" dirty="0"/>
              <a:t>CAUSES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600200"/>
            <a:ext cx="3124200" cy="2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en-IN" sz="2800" u="sng" dirty="0">
                <a:latin typeface="Arial Black" panose="020B0A04020102020204" pitchFamily="34" charset="0"/>
              </a:rPr>
              <a:t>Genetic factors:</a:t>
            </a:r>
            <a:br>
              <a:rPr lang="en-IN" sz="2800" u="sng" dirty="0">
                <a:latin typeface="Arial Black" panose="020B0A04020102020204" pitchFamily="34" charset="0"/>
              </a:rPr>
            </a:br>
            <a:r>
              <a:rPr lang="en-IN" sz="2400" b="1" dirty="0"/>
              <a:t>Some evidence LD often runs in family.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600200"/>
            <a:ext cx="3120189" cy="2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en-IN" sz="2400" u="sng">
                <a:latin typeface="Arial Black" panose="020B0A04020102020204" pitchFamily="34" charset="0"/>
              </a:rPr>
              <a:t>Pre-natal:</a:t>
            </a:r>
          </a:p>
          <a:p>
            <a:pPr marL="114300" indent="0" algn="just">
              <a:buNone/>
            </a:pPr>
            <a:r>
              <a:rPr lang="en-IN" sz="2400" b="1"/>
              <a:t>If the mother:</a:t>
            </a:r>
          </a:p>
          <a:p>
            <a:pPr algn="just">
              <a:buClrTx/>
            </a:pPr>
            <a:r>
              <a:rPr lang="en-IN" sz="2400" b="1"/>
              <a:t>Uses drugs</a:t>
            </a:r>
          </a:p>
          <a:p>
            <a:pPr algn="just">
              <a:buClrTx/>
            </a:pPr>
            <a:r>
              <a:rPr lang="en-IN" sz="2400" b="1"/>
              <a:t>Consumes alcohol</a:t>
            </a:r>
          </a:p>
          <a:p>
            <a:pPr>
              <a:buClrTx/>
            </a:pPr>
            <a:r>
              <a:rPr lang="en-IN" sz="2400" b="1"/>
              <a:t>Suffers from malnutrition, rubella, severe sickness.</a:t>
            </a:r>
            <a:endParaRPr lang="en-IN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2210" y="4038600"/>
            <a:ext cx="3120189" cy="2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en-IN" sz="2400" u="sng">
                <a:latin typeface="Arial Black" panose="020B0A04020102020204" pitchFamily="34" charset="0"/>
              </a:rPr>
              <a:t>Peri-natal:</a:t>
            </a:r>
          </a:p>
          <a:p>
            <a:pPr algn="just">
              <a:buClrTx/>
            </a:pPr>
            <a:r>
              <a:rPr lang="en-IN" sz="2400" b="1"/>
              <a:t>Anoxia</a:t>
            </a:r>
          </a:p>
          <a:p>
            <a:pPr algn="just">
              <a:buClrTx/>
            </a:pPr>
            <a:r>
              <a:rPr lang="en-IN" sz="2400" b="1"/>
              <a:t>Injury to child’s brain</a:t>
            </a:r>
          </a:p>
          <a:p>
            <a:pPr algn="just">
              <a:buClrTx/>
            </a:pPr>
            <a:r>
              <a:rPr lang="en-IN" sz="2400" b="1"/>
              <a:t>Any other method of delivery causing injury to brain cells</a:t>
            </a:r>
            <a:endParaRPr lang="en-IN" sz="2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15589" y="4042611"/>
            <a:ext cx="3124200" cy="2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en-IN" sz="3200" u="sng" dirty="0">
                <a:latin typeface="Arial Black" panose="020B0A04020102020204" pitchFamily="34" charset="0"/>
              </a:rPr>
              <a:t>Post-natal: </a:t>
            </a:r>
          </a:p>
          <a:p>
            <a:pPr>
              <a:buClrTx/>
            </a:pPr>
            <a:r>
              <a:rPr lang="en-IN" sz="2800" b="1" dirty="0"/>
              <a:t>Biological or Biochemical Causes</a:t>
            </a:r>
          </a:p>
          <a:p>
            <a:pPr algn="just">
              <a:buClrTx/>
            </a:pPr>
            <a:r>
              <a:rPr lang="en-IN" sz="2800" b="1" dirty="0"/>
              <a:t>Environmental causes</a:t>
            </a:r>
          </a:p>
        </p:txBody>
      </p:sp>
    </p:spTree>
    <p:extLst>
      <p:ext uri="{BB962C8B-B14F-4D97-AF65-F5344CB8AC3E}">
        <p14:creationId xmlns:p14="http://schemas.microsoft.com/office/powerpoint/2010/main" val="413259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2870</TotalTime>
  <Words>952</Words>
  <Application>Microsoft Office PowerPoint</Application>
  <PresentationFormat>On-screen Show (4:3)</PresentationFormat>
  <Paragraphs>156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    INVISIBLE BUT EDUCABLE    </vt:lpstr>
      <vt:lpstr>PowerPoint Presentation</vt:lpstr>
      <vt:lpstr>LEARNING DISABILITIES</vt:lpstr>
      <vt:lpstr>PowerPoint Presentation</vt:lpstr>
      <vt:lpstr>Learning The Psychological Process</vt:lpstr>
      <vt:lpstr>PowerPoint Presentation</vt:lpstr>
      <vt:lpstr>What is Learning Disability?</vt:lpstr>
      <vt:lpstr>Specific learning disabilities in children: Specific learning disabilities pertains to difficulty in specific areas of learning</vt:lpstr>
      <vt:lpstr>CAUSES</vt:lpstr>
      <vt:lpstr>PowerPoint Presentation</vt:lpstr>
      <vt:lpstr>PowerPoint Presentation</vt:lpstr>
      <vt:lpstr>              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PSYCOLOGICAL  EFFECT  ON  DYSLEXIC  CHILD </vt:lpstr>
      <vt:lpstr>PowerPoint Presentation</vt:lpstr>
      <vt:lpstr>Teaching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STRATEGIES TO HANDLE DYSLEXIC INDIVIDUAL</vt:lpstr>
      <vt:lpstr>Challenges…</vt:lpstr>
      <vt:lpstr>Artistic…</vt:lpstr>
      <vt:lpstr>Inventive…</vt:lpstr>
      <vt:lpstr>Creative…</vt:lpstr>
      <vt:lpstr>PowerPoint Presentation</vt:lpstr>
      <vt:lpstr>              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</dc:creator>
  <cp:lastModifiedBy>917978058448</cp:lastModifiedBy>
  <cp:revision>332</cp:revision>
  <dcterms:created xsi:type="dcterms:W3CDTF">2015-09-17T01:01:53Z</dcterms:created>
  <dcterms:modified xsi:type="dcterms:W3CDTF">2020-06-20T04:38:52Z</dcterms:modified>
</cp:coreProperties>
</file>