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diagrams/layout7.xml" ContentType="application/vnd.openxmlformats-officedocument.drawingml.diagram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5.xml" ContentType="application/vnd.openxmlformats-officedocument.drawingml.diagramLayout+xml"/>
  <Override PartName="/ppt/diagrams/data6.xml" ContentType="application/vnd.openxmlformats-officedocument.drawingml.diagramData+xml"/>
  <Override PartName="/ppt/diagrams/layout3.xml" ContentType="application/vnd.openxmlformats-officedocument.drawingml.diagramLayout+xml"/>
  <Override PartName="/ppt/diagrams/data4.xml" ContentType="application/vnd.openxmlformats-officedocument.drawingml.diagramData+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diagrams/colors5.xml" ContentType="application/vnd.openxmlformats-officedocument.drawingml.diagramColors+xml"/>
  <Override PartName="/ppt/diagrams/colors6.xml" ContentType="application/vnd.openxmlformats-officedocument.drawingml.diagramColor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quickStyle6.xml" ContentType="application/vnd.openxmlformats-officedocument.drawingml.diagramStyle+xml"/>
  <Override PartName="/ppt/diagrams/quickStyle7.xml" ContentType="application/vnd.openxmlformats-officedocument.drawingml.diagramStyl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diagrams/quickStyle5.xml" ContentType="application/vnd.openxmlformats-officedocument.drawingml.diagramStyl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diagrams/layout6.xml" ContentType="application/vnd.openxmlformats-officedocument.drawingml.diagram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diagrams/layout4.xml" ContentType="application/vnd.openxmlformats-officedocument.drawingml.diagramLayout+xml"/>
  <Override PartName="/ppt/diagrams/data7.xml" ContentType="application/vnd.openxmlformats-officedocument.drawingml.diagramData+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data5.xml" ContentType="application/vnd.openxmlformats-officedocument.drawingml.diagramData+xml"/>
  <Override PartName="/ppt/diagrams/colors7.xml" ContentType="application/vnd.openxmlformats-officedocument.drawingml.diagramCol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2" r:id="rId3"/>
    <p:sldId id="261" r:id="rId4"/>
    <p:sldId id="285" r:id="rId5"/>
    <p:sldId id="287" r:id="rId6"/>
    <p:sldId id="286" r:id="rId7"/>
    <p:sldId id="265" r:id="rId8"/>
    <p:sldId id="266" r:id="rId9"/>
    <p:sldId id="267" r:id="rId10"/>
    <p:sldId id="268" r:id="rId11"/>
    <p:sldId id="270" r:id="rId12"/>
    <p:sldId id="271" r:id="rId13"/>
    <p:sldId id="272" r:id="rId14"/>
    <p:sldId id="273" r:id="rId15"/>
    <p:sldId id="274" r:id="rId16"/>
    <p:sldId id="275" r:id="rId17"/>
    <p:sldId id="277" r:id="rId18"/>
    <p:sldId id="278" r:id="rId19"/>
    <p:sldId id="280" r:id="rId20"/>
    <p:sldId id="279" r:id="rId21"/>
    <p:sldId id="269" r:id="rId22"/>
    <p:sldId id="257" r:id="rId23"/>
    <p:sldId id="264" r:id="rId24"/>
    <p:sldId id="284" r:id="rId25"/>
    <p:sldId id="258" r:id="rId26"/>
    <p:sldId id="282" r:id="rId27"/>
    <p:sldId id="259" r:id="rId28"/>
    <p:sldId id="281" r:id="rId29"/>
    <p:sldId id="260" r:id="rId30"/>
    <p:sldId id="263"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19" autoAdjust="0"/>
    <p:restoredTop sz="94579" autoAdjust="0"/>
  </p:normalViewPr>
  <p:slideViewPr>
    <p:cSldViewPr>
      <p:cViewPr varScale="1">
        <p:scale>
          <a:sx n="66" d="100"/>
          <a:sy n="66" d="100"/>
        </p:scale>
        <p:origin x="-636" y="-102"/>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F3835A-9EFA-481D-9BB2-FF7CE52015C1}" type="doc">
      <dgm:prSet loTypeId="urn:microsoft.com/office/officeart/2005/8/layout/hProcess3" loCatId="process" qsTypeId="urn:microsoft.com/office/officeart/2005/8/quickstyle/simple1" qsCatId="simple" csTypeId="urn:microsoft.com/office/officeart/2005/8/colors/accent1_2" csCatId="accent1" phldr="1"/>
      <dgm:spPr/>
    </dgm:pt>
    <dgm:pt modelId="{2893F464-5EE0-40B7-BBA0-6658193A94D4}">
      <dgm:prSet phldrT="[Text]"/>
      <dgm:spPr/>
      <dgm:t>
        <a:bodyPr/>
        <a:lstStyle/>
        <a:p>
          <a:r>
            <a:rPr lang="en-US" dirty="0" smtClean="0"/>
            <a:t>CLICK ON NEXT BUTTON</a:t>
          </a:r>
          <a:endParaRPr lang="en-US" dirty="0"/>
        </a:p>
      </dgm:t>
    </dgm:pt>
    <dgm:pt modelId="{84514E5F-81B0-4269-962C-0572DF3CCEFE}" type="parTrans" cxnId="{7F8F187F-1548-4C68-A60C-0867D82E9375}">
      <dgm:prSet/>
      <dgm:spPr/>
    </dgm:pt>
    <dgm:pt modelId="{E5CBA22E-95D9-4E9D-BE53-3224309E68F6}" type="sibTrans" cxnId="{7F8F187F-1548-4C68-A60C-0867D82E9375}">
      <dgm:prSet/>
      <dgm:spPr/>
    </dgm:pt>
    <dgm:pt modelId="{F277B827-DBAF-4C94-9A42-03B5B4228557}">
      <dgm:prSet phldrT="[Text]" phldr="1"/>
      <dgm:spPr/>
      <dgm:t>
        <a:bodyPr/>
        <a:lstStyle/>
        <a:p>
          <a:endParaRPr lang="en-US"/>
        </a:p>
      </dgm:t>
    </dgm:pt>
    <dgm:pt modelId="{7DDA11C7-0CAF-45F4-80B3-EEA910F1448C}" type="parTrans" cxnId="{DC8E84B9-06D1-4762-ACE2-6D5386F8328F}">
      <dgm:prSet/>
      <dgm:spPr/>
    </dgm:pt>
    <dgm:pt modelId="{4BD46E44-B058-4385-BC33-A8642BE42CB1}" type="sibTrans" cxnId="{DC8E84B9-06D1-4762-ACE2-6D5386F8328F}">
      <dgm:prSet/>
      <dgm:spPr/>
    </dgm:pt>
    <dgm:pt modelId="{9455ED0F-2A4C-4CB5-A761-15FA58B6B518}">
      <dgm:prSet phldrT="[Text]" phldr="1"/>
      <dgm:spPr/>
      <dgm:t>
        <a:bodyPr/>
        <a:lstStyle/>
        <a:p>
          <a:endParaRPr lang="en-US"/>
        </a:p>
      </dgm:t>
    </dgm:pt>
    <dgm:pt modelId="{9349298F-3AA9-4A01-A547-99E09A515B98}" type="parTrans" cxnId="{06A0D708-97CD-4E0A-BA6A-0C793117F238}">
      <dgm:prSet/>
      <dgm:spPr/>
    </dgm:pt>
    <dgm:pt modelId="{C4E411FA-B4D0-49BB-A151-93FCD79B1CE0}" type="sibTrans" cxnId="{06A0D708-97CD-4E0A-BA6A-0C793117F238}">
      <dgm:prSet/>
      <dgm:spPr/>
    </dgm:pt>
    <dgm:pt modelId="{46F6CF32-C580-4DC4-A9F4-DB0291D7AD21}" type="pres">
      <dgm:prSet presAssocID="{D1F3835A-9EFA-481D-9BB2-FF7CE52015C1}" presName="Name0" presStyleCnt="0">
        <dgm:presLayoutVars>
          <dgm:dir/>
          <dgm:animLvl val="lvl"/>
          <dgm:resizeHandles val="exact"/>
        </dgm:presLayoutVars>
      </dgm:prSet>
      <dgm:spPr/>
    </dgm:pt>
    <dgm:pt modelId="{972B6EC5-1FE5-45D5-A765-402FE177A5DF}" type="pres">
      <dgm:prSet presAssocID="{D1F3835A-9EFA-481D-9BB2-FF7CE52015C1}" presName="dummy" presStyleCnt="0"/>
      <dgm:spPr/>
    </dgm:pt>
    <dgm:pt modelId="{8087531D-85B7-4894-BEFC-86DF2E7F4DF6}" type="pres">
      <dgm:prSet presAssocID="{D1F3835A-9EFA-481D-9BB2-FF7CE52015C1}" presName="linH" presStyleCnt="0"/>
      <dgm:spPr/>
    </dgm:pt>
    <dgm:pt modelId="{8FFBD653-537B-4174-97E0-B01A6EEA0221}" type="pres">
      <dgm:prSet presAssocID="{D1F3835A-9EFA-481D-9BB2-FF7CE52015C1}" presName="padding1" presStyleCnt="0"/>
      <dgm:spPr/>
    </dgm:pt>
    <dgm:pt modelId="{E2BCB1CC-3FA7-425B-80B6-10765A55991D}" type="pres">
      <dgm:prSet presAssocID="{2893F464-5EE0-40B7-BBA0-6658193A94D4}" presName="linV" presStyleCnt="0"/>
      <dgm:spPr/>
    </dgm:pt>
    <dgm:pt modelId="{BE0D138E-19B3-4CBF-AEC8-F01314951FAA}" type="pres">
      <dgm:prSet presAssocID="{2893F464-5EE0-40B7-BBA0-6658193A94D4}" presName="spVertical1" presStyleCnt="0"/>
      <dgm:spPr/>
    </dgm:pt>
    <dgm:pt modelId="{562B5196-7537-4BA6-A5E1-EA0883237DBC}" type="pres">
      <dgm:prSet presAssocID="{2893F464-5EE0-40B7-BBA0-6658193A94D4}" presName="parTx" presStyleLbl="revTx" presStyleIdx="0" presStyleCnt="3">
        <dgm:presLayoutVars>
          <dgm:chMax val="0"/>
          <dgm:chPref val="0"/>
          <dgm:bulletEnabled val="1"/>
        </dgm:presLayoutVars>
      </dgm:prSet>
      <dgm:spPr/>
      <dgm:t>
        <a:bodyPr/>
        <a:lstStyle/>
        <a:p>
          <a:endParaRPr lang="en-US"/>
        </a:p>
      </dgm:t>
    </dgm:pt>
    <dgm:pt modelId="{D3A1EA34-47B2-4F62-B0A3-38D9A6D6B108}" type="pres">
      <dgm:prSet presAssocID="{2893F464-5EE0-40B7-BBA0-6658193A94D4}" presName="spVertical2" presStyleCnt="0"/>
      <dgm:spPr/>
    </dgm:pt>
    <dgm:pt modelId="{E2DD6BEA-8E6E-4F32-BD54-AD51CE37F7F0}" type="pres">
      <dgm:prSet presAssocID="{2893F464-5EE0-40B7-BBA0-6658193A94D4}" presName="spVertical3" presStyleCnt="0"/>
      <dgm:spPr/>
    </dgm:pt>
    <dgm:pt modelId="{C131D8E3-2345-474B-9C61-0121206759EC}" type="pres">
      <dgm:prSet presAssocID="{E5CBA22E-95D9-4E9D-BE53-3224309E68F6}" presName="space" presStyleCnt="0"/>
      <dgm:spPr/>
    </dgm:pt>
    <dgm:pt modelId="{66862358-A0B0-444F-B2C2-8DEF9BA87C9F}" type="pres">
      <dgm:prSet presAssocID="{F277B827-DBAF-4C94-9A42-03B5B4228557}" presName="linV" presStyleCnt="0"/>
      <dgm:spPr/>
    </dgm:pt>
    <dgm:pt modelId="{E2579D23-5BC9-4135-9CA5-118ADD5382A4}" type="pres">
      <dgm:prSet presAssocID="{F277B827-DBAF-4C94-9A42-03B5B4228557}" presName="spVertical1" presStyleCnt="0"/>
      <dgm:spPr/>
    </dgm:pt>
    <dgm:pt modelId="{2BF64FD0-5F12-4352-BE9F-91C1B072B5A3}" type="pres">
      <dgm:prSet presAssocID="{F277B827-DBAF-4C94-9A42-03B5B4228557}" presName="parTx" presStyleLbl="revTx" presStyleIdx="1" presStyleCnt="3">
        <dgm:presLayoutVars>
          <dgm:chMax val="0"/>
          <dgm:chPref val="0"/>
          <dgm:bulletEnabled val="1"/>
        </dgm:presLayoutVars>
      </dgm:prSet>
      <dgm:spPr/>
    </dgm:pt>
    <dgm:pt modelId="{CAD706AA-D552-4126-8F0B-6D2353C3EC44}" type="pres">
      <dgm:prSet presAssocID="{F277B827-DBAF-4C94-9A42-03B5B4228557}" presName="spVertical2" presStyleCnt="0"/>
      <dgm:spPr/>
    </dgm:pt>
    <dgm:pt modelId="{94187900-FD3E-40F6-8F1A-9A97179A1C15}" type="pres">
      <dgm:prSet presAssocID="{F277B827-DBAF-4C94-9A42-03B5B4228557}" presName="spVertical3" presStyleCnt="0"/>
      <dgm:spPr/>
    </dgm:pt>
    <dgm:pt modelId="{C05532FE-591A-4453-9783-A7955F86094F}" type="pres">
      <dgm:prSet presAssocID="{4BD46E44-B058-4385-BC33-A8642BE42CB1}" presName="space" presStyleCnt="0"/>
      <dgm:spPr/>
    </dgm:pt>
    <dgm:pt modelId="{8F931B79-78BA-4C29-A830-F2908DF21A0B}" type="pres">
      <dgm:prSet presAssocID="{9455ED0F-2A4C-4CB5-A761-15FA58B6B518}" presName="linV" presStyleCnt="0"/>
      <dgm:spPr/>
    </dgm:pt>
    <dgm:pt modelId="{2331505E-4232-46A6-81CB-A63FE60C8E48}" type="pres">
      <dgm:prSet presAssocID="{9455ED0F-2A4C-4CB5-A761-15FA58B6B518}" presName="spVertical1" presStyleCnt="0"/>
      <dgm:spPr/>
    </dgm:pt>
    <dgm:pt modelId="{7216BABE-82FE-423E-96C6-FB68654670CC}" type="pres">
      <dgm:prSet presAssocID="{9455ED0F-2A4C-4CB5-A761-15FA58B6B518}" presName="parTx" presStyleLbl="revTx" presStyleIdx="2" presStyleCnt="3">
        <dgm:presLayoutVars>
          <dgm:chMax val="0"/>
          <dgm:chPref val="0"/>
          <dgm:bulletEnabled val="1"/>
        </dgm:presLayoutVars>
      </dgm:prSet>
      <dgm:spPr/>
    </dgm:pt>
    <dgm:pt modelId="{0E89B7C1-523E-47DB-9F09-B7E263AA4062}" type="pres">
      <dgm:prSet presAssocID="{9455ED0F-2A4C-4CB5-A761-15FA58B6B518}" presName="spVertical2" presStyleCnt="0"/>
      <dgm:spPr/>
    </dgm:pt>
    <dgm:pt modelId="{5677CA50-B454-4B06-AFD0-D13DF3B31768}" type="pres">
      <dgm:prSet presAssocID="{9455ED0F-2A4C-4CB5-A761-15FA58B6B518}" presName="spVertical3" presStyleCnt="0"/>
      <dgm:spPr/>
    </dgm:pt>
    <dgm:pt modelId="{A8296E48-096E-4A5D-9062-49934F65DB18}" type="pres">
      <dgm:prSet presAssocID="{D1F3835A-9EFA-481D-9BB2-FF7CE52015C1}" presName="padding2" presStyleCnt="0"/>
      <dgm:spPr/>
    </dgm:pt>
    <dgm:pt modelId="{B3C1FFA1-39D6-42C4-B204-1162430A2D7B}" type="pres">
      <dgm:prSet presAssocID="{D1F3835A-9EFA-481D-9BB2-FF7CE52015C1}" presName="negArrow" presStyleCnt="0"/>
      <dgm:spPr/>
    </dgm:pt>
    <dgm:pt modelId="{E89A3731-9652-49C1-AAB6-D6FFAE31AC48}" type="pres">
      <dgm:prSet presAssocID="{D1F3835A-9EFA-481D-9BB2-FF7CE52015C1}" presName="backgroundArrow" presStyleLbl="node1" presStyleIdx="0" presStyleCnt="1"/>
      <dgm:spPr/>
    </dgm:pt>
  </dgm:ptLst>
  <dgm:cxnLst>
    <dgm:cxn modelId="{6D832503-BC1D-4CCA-8C72-8812DADE0A7F}" type="presOf" srcId="{F277B827-DBAF-4C94-9A42-03B5B4228557}" destId="{2BF64FD0-5F12-4352-BE9F-91C1B072B5A3}" srcOrd="0" destOrd="0" presId="urn:microsoft.com/office/officeart/2005/8/layout/hProcess3"/>
    <dgm:cxn modelId="{06A0D708-97CD-4E0A-BA6A-0C793117F238}" srcId="{D1F3835A-9EFA-481D-9BB2-FF7CE52015C1}" destId="{9455ED0F-2A4C-4CB5-A761-15FA58B6B518}" srcOrd="2" destOrd="0" parTransId="{9349298F-3AA9-4A01-A547-99E09A515B98}" sibTransId="{C4E411FA-B4D0-49BB-A151-93FCD79B1CE0}"/>
    <dgm:cxn modelId="{621F7E6E-70E2-47AB-989A-A3B8D1ABC565}" type="presOf" srcId="{2893F464-5EE0-40B7-BBA0-6658193A94D4}" destId="{562B5196-7537-4BA6-A5E1-EA0883237DBC}" srcOrd="0" destOrd="0" presId="urn:microsoft.com/office/officeart/2005/8/layout/hProcess3"/>
    <dgm:cxn modelId="{7F8F187F-1548-4C68-A60C-0867D82E9375}" srcId="{D1F3835A-9EFA-481D-9BB2-FF7CE52015C1}" destId="{2893F464-5EE0-40B7-BBA0-6658193A94D4}" srcOrd="0" destOrd="0" parTransId="{84514E5F-81B0-4269-962C-0572DF3CCEFE}" sibTransId="{E5CBA22E-95D9-4E9D-BE53-3224309E68F6}"/>
    <dgm:cxn modelId="{5E22C785-C830-459B-AAA3-D18A356EDBDC}" type="presOf" srcId="{9455ED0F-2A4C-4CB5-A761-15FA58B6B518}" destId="{7216BABE-82FE-423E-96C6-FB68654670CC}" srcOrd="0" destOrd="0" presId="urn:microsoft.com/office/officeart/2005/8/layout/hProcess3"/>
    <dgm:cxn modelId="{DC8E84B9-06D1-4762-ACE2-6D5386F8328F}" srcId="{D1F3835A-9EFA-481D-9BB2-FF7CE52015C1}" destId="{F277B827-DBAF-4C94-9A42-03B5B4228557}" srcOrd="1" destOrd="0" parTransId="{7DDA11C7-0CAF-45F4-80B3-EEA910F1448C}" sibTransId="{4BD46E44-B058-4385-BC33-A8642BE42CB1}"/>
    <dgm:cxn modelId="{46722FA9-820B-4DF4-B3BB-7EB31DE28135}" type="presOf" srcId="{D1F3835A-9EFA-481D-9BB2-FF7CE52015C1}" destId="{46F6CF32-C580-4DC4-A9F4-DB0291D7AD21}" srcOrd="0" destOrd="0" presId="urn:microsoft.com/office/officeart/2005/8/layout/hProcess3"/>
    <dgm:cxn modelId="{772C93AC-5D70-4E83-8A36-1F2D66FB10D9}" type="presParOf" srcId="{46F6CF32-C580-4DC4-A9F4-DB0291D7AD21}" destId="{972B6EC5-1FE5-45D5-A765-402FE177A5DF}" srcOrd="0" destOrd="0" presId="urn:microsoft.com/office/officeart/2005/8/layout/hProcess3"/>
    <dgm:cxn modelId="{35E58C7E-35E4-4EB8-A0A7-886144826FCC}" type="presParOf" srcId="{46F6CF32-C580-4DC4-A9F4-DB0291D7AD21}" destId="{8087531D-85B7-4894-BEFC-86DF2E7F4DF6}" srcOrd="1" destOrd="0" presId="urn:microsoft.com/office/officeart/2005/8/layout/hProcess3"/>
    <dgm:cxn modelId="{D9EC5120-928C-42A9-AB17-CB2D5F735B5F}" type="presParOf" srcId="{8087531D-85B7-4894-BEFC-86DF2E7F4DF6}" destId="{8FFBD653-537B-4174-97E0-B01A6EEA0221}" srcOrd="0" destOrd="0" presId="urn:microsoft.com/office/officeart/2005/8/layout/hProcess3"/>
    <dgm:cxn modelId="{1FED97A8-4E16-4914-991F-775602E9D5EE}" type="presParOf" srcId="{8087531D-85B7-4894-BEFC-86DF2E7F4DF6}" destId="{E2BCB1CC-3FA7-425B-80B6-10765A55991D}" srcOrd="1" destOrd="0" presId="urn:microsoft.com/office/officeart/2005/8/layout/hProcess3"/>
    <dgm:cxn modelId="{6FC0A038-2723-4C7E-8D29-60E3C767BFE6}" type="presParOf" srcId="{E2BCB1CC-3FA7-425B-80B6-10765A55991D}" destId="{BE0D138E-19B3-4CBF-AEC8-F01314951FAA}" srcOrd="0" destOrd="0" presId="urn:microsoft.com/office/officeart/2005/8/layout/hProcess3"/>
    <dgm:cxn modelId="{16138286-0253-4EC5-B9BC-4093C960FAB0}" type="presParOf" srcId="{E2BCB1CC-3FA7-425B-80B6-10765A55991D}" destId="{562B5196-7537-4BA6-A5E1-EA0883237DBC}" srcOrd="1" destOrd="0" presId="urn:microsoft.com/office/officeart/2005/8/layout/hProcess3"/>
    <dgm:cxn modelId="{F43D9C6F-1B9A-454C-9973-73D39BCA4257}" type="presParOf" srcId="{E2BCB1CC-3FA7-425B-80B6-10765A55991D}" destId="{D3A1EA34-47B2-4F62-B0A3-38D9A6D6B108}" srcOrd="2" destOrd="0" presId="urn:microsoft.com/office/officeart/2005/8/layout/hProcess3"/>
    <dgm:cxn modelId="{A0E64D51-DD08-4464-91E4-92BF8E85C3F0}" type="presParOf" srcId="{E2BCB1CC-3FA7-425B-80B6-10765A55991D}" destId="{E2DD6BEA-8E6E-4F32-BD54-AD51CE37F7F0}" srcOrd="3" destOrd="0" presId="urn:microsoft.com/office/officeart/2005/8/layout/hProcess3"/>
    <dgm:cxn modelId="{56EE5B95-6692-4084-9480-74FFE02C0FDF}" type="presParOf" srcId="{8087531D-85B7-4894-BEFC-86DF2E7F4DF6}" destId="{C131D8E3-2345-474B-9C61-0121206759EC}" srcOrd="2" destOrd="0" presId="urn:microsoft.com/office/officeart/2005/8/layout/hProcess3"/>
    <dgm:cxn modelId="{ED267FB1-E634-476E-ABA3-3F04C346CC82}" type="presParOf" srcId="{8087531D-85B7-4894-BEFC-86DF2E7F4DF6}" destId="{66862358-A0B0-444F-B2C2-8DEF9BA87C9F}" srcOrd="3" destOrd="0" presId="urn:microsoft.com/office/officeart/2005/8/layout/hProcess3"/>
    <dgm:cxn modelId="{F6ADA2AB-EA87-4834-95CB-E4BAB6297A43}" type="presParOf" srcId="{66862358-A0B0-444F-B2C2-8DEF9BA87C9F}" destId="{E2579D23-5BC9-4135-9CA5-118ADD5382A4}" srcOrd="0" destOrd="0" presId="urn:microsoft.com/office/officeart/2005/8/layout/hProcess3"/>
    <dgm:cxn modelId="{D7702251-B196-40EA-86EE-074EFE73EDE1}" type="presParOf" srcId="{66862358-A0B0-444F-B2C2-8DEF9BA87C9F}" destId="{2BF64FD0-5F12-4352-BE9F-91C1B072B5A3}" srcOrd="1" destOrd="0" presId="urn:microsoft.com/office/officeart/2005/8/layout/hProcess3"/>
    <dgm:cxn modelId="{6AD0CEBD-D36A-47D5-A72B-9479830E482C}" type="presParOf" srcId="{66862358-A0B0-444F-B2C2-8DEF9BA87C9F}" destId="{CAD706AA-D552-4126-8F0B-6D2353C3EC44}" srcOrd="2" destOrd="0" presId="urn:microsoft.com/office/officeart/2005/8/layout/hProcess3"/>
    <dgm:cxn modelId="{9970B1B6-E41F-4A96-B363-19C9FE7B65BA}" type="presParOf" srcId="{66862358-A0B0-444F-B2C2-8DEF9BA87C9F}" destId="{94187900-FD3E-40F6-8F1A-9A97179A1C15}" srcOrd="3" destOrd="0" presId="urn:microsoft.com/office/officeart/2005/8/layout/hProcess3"/>
    <dgm:cxn modelId="{E9372ADB-6852-4D59-A510-4E99C796E208}" type="presParOf" srcId="{8087531D-85B7-4894-BEFC-86DF2E7F4DF6}" destId="{C05532FE-591A-4453-9783-A7955F86094F}" srcOrd="4" destOrd="0" presId="urn:microsoft.com/office/officeart/2005/8/layout/hProcess3"/>
    <dgm:cxn modelId="{12374A76-8E18-432D-8A6D-2D27BD661A6E}" type="presParOf" srcId="{8087531D-85B7-4894-BEFC-86DF2E7F4DF6}" destId="{8F931B79-78BA-4C29-A830-F2908DF21A0B}" srcOrd="5" destOrd="0" presId="urn:microsoft.com/office/officeart/2005/8/layout/hProcess3"/>
    <dgm:cxn modelId="{BD80D002-C967-42EB-829B-378D915551D8}" type="presParOf" srcId="{8F931B79-78BA-4C29-A830-F2908DF21A0B}" destId="{2331505E-4232-46A6-81CB-A63FE60C8E48}" srcOrd="0" destOrd="0" presId="urn:microsoft.com/office/officeart/2005/8/layout/hProcess3"/>
    <dgm:cxn modelId="{B66BC770-283F-4E8F-AF00-9C56457C4EC5}" type="presParOf" srcId="{8F931B79-78BA-4C29-A830-F2908DF21A0B}" destId="{7216BABE-82FE-423E-96C6-FB68654670CC}" srcOrd="1" destOrd="0" presId="urn:microsoft.com/office/officeart/2005/8/layout/hProcess3"/>
    <dgm:cxn modelId="{35AA4FE2-1784-45E0-AA66-93BB548FC3D1}" type="presParOf" srcId="{8F931B79-78BA-4C29-A830-F2908DF21A0B}" destId="{0E89B7C1-523E-47DB-9F09-B7E263AA4062}" srcOrd="2" destOrd="0" presId="urn:microsoft.com/office/officeart/2005/8/layout/hProcess3"/>
    <dgm:cxn modelId="{196A3793-7EBB-4911-9161-4B0C5E91A550}" type="presParOf" srcId="{8F931B79-78BA-4C29-A830-F2908DF21A0B}" destId="{5677CA50-B454-4B06-AFD0-D13DF3B31768}" srcOrd="3" destOrd="0" presId="urn:microsoft.com/office/officeart/2005/8/layout/hProcess3"/>
    <dgm:cxn modelId="{E8D0C1C9-6ABF-4FB5-826D-44EF6EE98B4F}" type="presParOf" srcId="{8087531D-85B7-4894-BEFC-86DF2E7F4DF6}" destId="{A8296E48-096E-4A5D-9062-49934F65DB18}" srcOrd="6" destOrd="0" presId="urn:microsoft.com/office/officeart/2005/8/layout/hProcess3"/>
    <dgm:cxn modelId="{0501CD4B-B1A9-4723-8EF9-8CB3C98932AA}" type="presParOf" srcId="{8087531D-85B7-4894-BEFC-86DF2E7F4DF6}" destId="{B3C1FFA1-39D6-42C4-B204-1162430A2D7B}" srcOrd="7" destOrd="0" presId="urn:microsoft.com/office/officeart/2005/8/layout/hProcess3"/>
    <dgm:cxn modelId="{56A052C3-1429-43BA-9ADB-CEE8626C547A}" type="presParOf" srcId="{8087531D-85B7-4894-BEFC-86DF2E7F4DF6}" destId="{E89A3731-9652-49C1-AAB6-D6FFAE31AC48}" srcOrd="8" destOrd="0" presId="urn:microsoft.com/office/officeart/2005/8/layout/hProcess3"/>
  </dgm:cxnLst>
  <dgm:bg/>
  <dgm:whole/>
</dgm:dataModel>
</file>

<file path=ppt/diagrams/data2.xml><?xml version="1.0" encoding="utf-8"?>
<dgm:dataModel xmlns:dgm="http://schemas.openxmlformats.org/drawingml/2006/diagram" xmlns:a="http://schemas.openxmlformats.org/drawingml/2006/main">
  <dgm:ptLst>
    <dgm:pt modelId="{15A06B0D-5DA0-4B9D-B0B7-67F125A39ED3}" type="doc">
      <dgm:prSet loTypeId="urn:microsoft.com/office/officeart/2005/8/layout/hProcess3" loCatId="process" qsTypeId="urn:microsoft.com/office/officeart/2005/8/quickstyle/simple1" qsCatId="simple" csTypeId="urn:microsoft.com/office/officeart/2005/8/colors/accent3_5" csCatId="accent3" phldr="1"/>
      <dgm:spPr/>
    </dgm:pt>
    <dgm:pt modelId="{A8E629D6-4F16-4432-B07C-B39E29B77B9B}">
      <dgm:prSet phldrT="[Text]"/>
      <dgm:spPr/>
      <dgm:t>
        <a:bodyPr/>
        <a:lstStyle/>
        <a:p>
          <a:r>
            <a:rPr lang="en-US" dirty="0" smtClean="0"/>
            <a:t>CLICK</a:t>
          </a:r>
          <a:endParaRPr lang="en-US" dirty="0"/>
        </a:p>
      </dgm:t>
    </dgm:pt>
    <dgm:pt modelId="{AE069897-873A-4304-8BA0-CA43013B2A79}" type="parTrans" cxnId="{8BB9E44B-27B0-4AE4-A099-26B4AC080E57}">
      <dgm:prSet/>
      <dgm:spPr/>
      <dgm:t>
        <a:bodyPr/>
        <a:lstStyle/>
        <a:p>
          <a:endParaRPr lang="en-US"/>
        </a:p>
      </dgm:t>
    </dgm:pt>
    <dgm:pt modelId="{4A5A0232-2740-4249-81A4-C73AAF24BD95}" type="sibTrans" cxnId="{8BB9E44B-27B0-4AE4-A099-26B4AC080E57}">
      <dgm:prSet/>
      <dgm:spPr/>
      <dgm:t>
        <a:bodyPr/>
        <a:lstStyle/>
        <a:p>
          <a:endParaRPr lang="en-US"/>
        </a:p>
      </dgm:t>
    </dgm:pt>
    <dgm:pt modelId="{41172A6F-8961-4838-8362-FE2A5C7317D9}">
      <dgm:prSet phldrT="[Text]"/>
      <dgm:spPr/>
      <dgm:t>
        <a:bodyPr/>
        <a:lstStyle/>
        <a:p>
          <a:r>
            <a:rPr lang="en-US" dirty="0" smtClean="0"/>
            <a:t>ON </a:t>
          </a:r>
          <a:endParaRPr lang="en-US" dirty="0"/>
        </a:p>
      </dgm:t>
    </dgm:pt>
    <dgm:pt modelId="{9A420F8E-2250-4AC2-84C1-02A942DBD4BD}" type="parTrans" cxnId="{5C4DC627-41A5-4526-AE7A-FC63E130DDAC}">
      <dgm:prSet/>
      <dgm:spPr/>
      <dgm:t>
        <a:bodyPr/>
        <a:lstStyle/>
        <a:p>
          <a:endParaRPr lang="en-US"/>
        </a:p>
      </dgm:t>
    </dgm:pt>
    <dgm:pt modelId="{8EB2AB23-0E2E-4E04-85EC-DEDC0178771E}" type="sibTrans" cxnId="{5C4DC627-41A5-4526-AE7A-FC63E130DDAC}">
      <dgm:prSet/>
      <dgm:spPr/>
      <dgm:t>
        <a:bodyPr/>
        <a:lstStyle/>
        <a:p>
          <a:endParaRPr lang="en-US"/>
        </a:p>
      </dgm:t>
    </dgm:pt>
    <dgm:pt modelId="{95DC5AB5-7C31-41D9-9CC0-A05AAC9E91B6}">
      <dgm:prSet phldrT="[Text]"/>
      <dgm:spPr/>
      <dgm:t>
        <a:bodyPr/>
        <a:lstStyle/>
        <a:p>
          <a:r>
            <a:rPr lang="en-US" dirty="0" smtClean="0"/>
            <a:t>NEXT  </a:t>
          </a:r>
          <a:endParaRPr lang="en-US" dirty="0"/>
        </a:p>
      </dgm:t>
    </dgm:pt>
    <dgm:pt modelId="{F92AB771-3D3C-4CE9-AEB2-BADC6F035FA4}" type="parTrans" cxnId="{7AA2208E-FCEF-48D3-A581-B8E46B748E7F}">
      <dgm:prSet/>
      <dgm:spPr/>
      <dgm:t>
        <a:bodyPr/>
        <a:lstStyle/>
        <a:p>
          <a:endParaRPr lang="en-US"/>
        </a:p>
      </dgm:t>
    </dgm:pt>
    <dgm:pt modelId="{FB504041-E1C3-42EA-82B2-B1DAB3A9EB16}" type="sibTrans" cxnId="{7AA2208E-FCEF-48D3-A581-B8E46B748E7F}">
      <dgm:prSet/>
      <dgm:spPr/>
      <dgm:t>
        <a:bodyPr/>
        <a:lstStyle/>
        <a:p>
          <a:endParaRPr lang="en-US"/>
        </a:p>
      </dgm:t>
    </dgm:pt>
    <dgm:pt modelId="{B105788D-D593-47F5-B9CC-58E17C544654}">
      <dgm:prSet phldrT="[Text]"/>
      <dgm:spPr/>
      <dgm:t>
        <a:bodyPr/>
        <a:lstStyle/>
        <a:p>
          <a:r>
            <a:rPr lang="en-US" dirty="0" smtClean="0"/>
            <a:t>BUTTON</a:t>
          </a:r>
          <a:endParaRPr lang="en-US" dirty="0"/>
        </a:p>
      </dgm:t>
    </dgm:pt>
    <dgm:pt modelId="{8D44EBE3-E36B-4A08-BB15-BA726CF4A2A4}" type="parTrans" cxnId="{9B4E531A-E73D-4EF0-A0DC-615A2585D634}">
      <dgm:prSet/>
      <dgm:spPr/>
      <dgm:t>
        <a:bodyPr/>
        <a:lstStyle/>
        <a:p>
          <a:endParaRPr lang="en-US"/>
        </a:p>
      </dgm:t>
    </dgm:pt>
    <dgm:pt modelId="{9098B893-832A-428D-8CF6-1BEAB9B91D1D}" type="sibTrans" cxnId="{9B4E531A-E73D-4EF0-A0DC-615A2585D634}">
      <dgm:prSet/>
      <dgm:spPr/>
      <dgm:t>
        <a:bodyPr/>
        <a:lstStyle/>
        <a:p>
          <a:endParaRPr lang="en-US"/>
        </a:p>
      </dgm:t>
    </dgm:pt>
    <dgm:pt modelId="{7A1553DA-91D8-4B38-9CD1-F00A10ABD8A9}" type="pres">
      <dgm:prSet presAssocID="{15A06B0D-5DA0-4B9D-B0B7-67F125A39ED3}" presName="Name0" presStyleCnt="0">
        <dgm:presLayoutVars>
          <dgm:dir/>
          <dgm:animLvl val="lvl"/>
          <dgm:resizeHandles val="exact"/>
        </dgm:presLayoutVars>
      </dgm:prSet>
      <dgm:spPr/>
    </dgm:pt>
    <dgm:pt modelId="{DA2565C9-F683-4553-B2F3-14B9A84D84EA}" type="pres">
      <dgm:prSet presAssocID="{15A06B0D-5DA0-4B9D-B0B7-67F125A39ED3}" presName="dummy" presStyleCnt="0"/>
      <dgm:spPr/>
    </dgm:pt>
    <dgm:pt modelId="{29363C89-1FCA-4707-B8D9-02B8AEE05FC4}" type="pres">
      <dgm:prSet presAssocID="{15A06B0D-5DA0-4B9D-B0B7-67F125A39ED3}" presName="linH" presStyleCnt="0"/>
      <dgm:spPr/>
    </dgm:pt>
    <dgm:pt modelId="{6A9A31FF-ABE0-45DE-B5B7-B7F30A688A87}" type="pres">
      <dgm:prSet presAssocID="{15A06B0D-5DA0-4B9D-B0B7-67F125A39ED3}" presName="padding1" presStyleCnt="0"/>
      <dgm:spPr/>
    </dgm:pt>
    <dgm:pt modelId="{CBC3CA73-F508-46B9-8154-204E63BF056C}" type="pres">
      <dgm:prSet presAssocID="{A8E629D6-4F16-4432-B07C-B39E29B77B9B}" presName="linV" presStyleCnt="0"/>
      <dgm:spPr/>
    </dgm:pt>
    <dgm:pt modelId="{8415ABA2-FD85-42BB-96A3-714FA3C310C9}" type="pres">
      <dgm:prSet presAssocID="{A8E629D6-4F16-4432-B07C-B39E29B77B9B}" presName="spVertical1" presStyleCnt="0"/>
      <dgm:spPr/>
    </dgm:pt>
    <dgm:pt modelId="{CD4D447D-2399-4530-AD82-9C5FB0777EBE}" type="pres">
      <dgm:prSet presAssocID="{A8E629D6-4F16-4432-B07C-B39E29B77B9B}" presName="parTx" presStyleLbl="revTx" presStyleIdx="0" presStyleCnt="4">
        <dgm:presLayoutVars>
          <dgm:chMax val="0"/>
          <dgm:chPref val="0"/>
          <dgm:bulletEnabled val="1"/>
        </dgm:presLayoutVars>
      </dgm:prSet>
      <dgm:spPr/>
    </dgm:pt>
    <dgm:pt modelId="{959090F6-3158-459C-AC6C-C6CECAEBAE09}" type="pres">
      <dgm:prSet presAssocID="{A8E629D6-4F16-4432-B07C-B39E29B77B9B}" presName="spVertical2" presStyleCnt="0"/>
      <dgm:spPr/>
    </dgm:pt>
    <dgm:pt modelId="{06666040-93A0-4E8B-94D8-90471DE4E9F8}" type="pres">
      <dgm:prSet presAssocID="{A8E629D6-4F16-4432-B07C-B39E29B77B9B}" presName="spVertical3" presStyleCnt="0"/>
      <dgm:spPr/>
    </dgm:pt>
    <dgm:pt modelId="{28F96F5B-055B-484D-BB26-66DA0323E1D2}" type="pres">
      <dgm:prSet presAssocID="{4A5A0232-2740-4249-81A4-C73AAF24BD95}" presName="space" presStyleCnt="0"/>
      <dgm:spPr/>
    </dgm:pt>
    <dgm:pt modelId="{36E77000-0A2B-442C-9DC7-B0EE404E158C}" type="pres">
      <dgm:prSet presAssocID="{41172A6F-8961-4838-8362-FE2A5C7317D9}" presName="linV" presStyleCnt="0"/>
      <dgm:spPr/>
    </dgm:pt>
    <dgm:pt modelId="{F6CD1812-CB2B-4588-A8F9-95A8C7DF68D5}" type="pres">
      <dgm:prSet presAssocID="{41172A6F-8961-4838-8362-FE2A5C7317D9}" presName="spVertical1" presStyleCnt="0"/>
      <dgm:spPr/>
    </dgm:pt>
    <dgm:pt modelId="{ED7CFA70-0811-41FF-854A-4D366CF05E8E}" type="pres">
      <dgm:prSet presAssocID="{41172A6F-8961-4838-8362-FE2A5C7317D9}" presName="parTx" presStyleLbl="revTx" presStyleIdx="1" presStyleCnt="4">
        <dgm:presLayoutVars>
          <dgm:chMax val="0"/>
          <dgm:chPref val="0"/>
          <dgm:bulletEnabled val="1"/>
        </dgm:presLayoutVars>
      </dgm:prSet>
      <dgm:spPr/>
    </dgm:pt>
    <dgm:pt modelId="{98D2ADB1-8ABB-4309-A161-96AD0EFD09C2}" type="pres">
      <dgm:prSet presAssocID="{41172A6F-8961-4838-8362-FE2A5C7317D9}" presName="spVertical2" presStyleCnt="0"/>
      <dgm:spPr/>
    </dgm:pt>
    <dgm:pt modelId="{EA43C28D-1D40-4C5D-B9FC-FF87CD03E455}" type="pres">
      <dgm:prSet presAssocID="{41172A6F-8961-4838-8362-FE2A5C7317D9}" presName="spVertical3" presStyleCnt="0"/>
      <dgm:spPr/>
    </dgm:pt>
    <dgm:pt modelId="{5878DEAA-DD0B-4242-8382-2EF9FA1BD181}" type="pres">
      <dgm:prSet presAssocID="{8EB2AB23-0E2E-4E04-85EC-DEDC0178771E}" presName="space" presStyleCnt="0"/>
      <dgm:spPr/>
    </dgm:pt>
    <dgm:pt modelId="{FF058B1A-789C-4AD6-A4E7-5677391B12F5}" type="pres">
      <dgm:prSet presAssocID="{95DC5AB5-7C31-41D9-9CC0-A05AAC9E91B6}" presName="linV" presStyleCnt="0"/>
      <dgm:spPr/>
    </dgm:pt>
    <dgm:pt modelId="{45197B9D-FD40-4439-8A89-3305F836E88A}" type="pres">
      <dgm:prSet presAssocID="{95DC5AB5-7C31-41D9-9CC0-A05AAC9E91B6}" presName="spVertical1" presStyleCnt="0"/>
      <dgm:spPr/>
    </dgm:pt>
    <dgm:pt modelId="{15FE1F9A-ED99-4B9D-AC10-11335BDC01F1}" type="pres">
      <dgm:prSet presAssocID="{95DC5AB5-7C31-41D9-9CC0-A05AAC9E91B6}" presName="parTx" presStyleLbl="revTx" presStyleIdx="2" presStyleCnt="4">
        <dgm:presLayoutVars>
          <dgm:chMax val="0"/>
          <dgm:chPref val="0"/>
          <dgm:bulletEnabled val="1"/>
        </dgm:presLayoutVars>
      </dgm:prSet>
      <dgm:spPr/>
    </dgm:pt>
    <dgm:pt modelId="{9B63A8A9-CDD1-4050-A236-5ABB8D879C06}" type="pres">
      <dgm:prSet presAssocID="{95DC5AB5-7C31-41D9-9CC0-A05AAC9E91B6}" presName="spVertical2" presStyleCnt="0"/>
      <dgm:spPr/>
    </dgm:pt>
    <dgm:pt modelId="{09744FE0-F988-466C-BE5E-CC197C4D31C1}" type="pres">
      <dgm:prSet presAssocID="{95DC5AB5-7C31-41D9-9CC0-A05AAC9E91B6}" presName="spVertical3" presStyleCnt="0"/>
      <dgm:spPr/>
    </dgm:pt>
    <dgm:pt modelId="{00349756-36E3-47F5-ACDF-D47207F015C5}" type="pres">
      <dgm:prSet presAssocID="{FB504041-E1C3-42EA-82B2-B1DAB3A9EB16}" presName="space" presStyleCnt="0"/>
      <dgm:spPr/>
    </dgm:pt>
    <dgm:pt modelId="{033D6AA1-8622-4A2F-93CF-3C2C5F75CA06}" type="pres">
      <dgm:prSet presAssocID="{B105788D-D593-47F5-B9CC-58E17C544654}" presName="linV" presStyleCnt="0"/>
      <dgm:spPr/>
    </dgm:pt>
    <dgm:pt modelId="{437FCABB-2BF9-480D-AF11-4B17130D8B77}" type="pres">
      <dgm:prSet presAssocID="{B105788D-D593-47F5-B9CC-58E17C544654}" presName="spVertical1" presStyleCnt="0"/>
      <dgm:spPr/>
    </dgm:pt>
    <dgm:pt modelId="{32A2547F-749A-4B9C-9648-6F30CCAFA17B}" type="pres">
      <dgm:prSet presAssocID="{B105788D-D593-47F5-B9CC-58E17C544654}" presName="parTx" presStyleLbl="revTx" presStyleIdx="3" presStyleCnt="4">
        <dgm:presLayoutVars>
          <dgm:chMax val="0"/>
          <dgm:chPref val="0"/>
          <dgm:bulletEnabled val="1"/>
        </dgm:presLayoutVars>
      </dgm:prSet>
      <dgm:spPr/>
    </dgm:pt>
    <dgm:pt modelId="{F3B19CC3-D133-437B-95B2-DBAC3AE0F326}" type="pres">
      <dgm:prSet presAssocID="{B105788D-D593-47F5-B9CC-58E17C544654}" presName="spVertical2" presStyleCnt="0"/>
      <dgm:spPr/>
    </dgm:pt>
    <dgm:pt modelId="{8EFB4273-1B53-48CC-B220-066C94C5AF23}" type="pres">
      <dgm:prSet presAssocID="{B105788D-D593-47F5-B9CC-58E17C544654}" presName="spVertical3" presStyleCnt="0"/>
      <dgm:spPr/>
    </dgm:pt>
    <dgm:pt modelId="{D5423851-C3C8-4847-A6B0-3E7C51043E87}" type="pres">
      <dgm:prSet presAssocID="{15A06B0D-5DA0-4B9D-B0B7-67F125A39ED3}" presName="padding2" presStyleCnt="0"/>
      <dgm:spPr/>
    </dgm:pt>
    <dgm:pt modelId="{D135258D-7B64-40D1-B538-EB1465B1E3C1}" type="pres">
      <dgm:prSet presAssocID="{15A06B0D-5DA0-4B9D-B0B7-67F125A39ED3}" presName="negArrow" presStyleCnt="0"/>
      <dgm:spPr/>
    </dgm:pt>
    <dgm:pt modelId="{5FB1C83B-AEC4-40A5-9DA5-97234F0E9880}" type="pres">
      <dgm:prSet presAssocID="{15A06B0D-5DA0-4B9D-B0B7-67F125A39ED3}" presName="backgroundArrow" presStyleLbl="node1" presStyleIdx="0" presStyleCnt="1" custLinFactNeighborX="64151" custLinFactNeighborY="57717"/>
      <dgm:spPr/>
    </dgm:pt>
  </dgm:ptLst>
  <dgm:cxnLst>
    <dgm:cxn modelId="{7AA2208E-FCEF-48D3-A581-B8E46B748E7F}" srcId="{15A06B0D-5DA0-4B9D-B0B7-67F125A39ED3}" destId="{95DC5AB5-7C31-41D9-9CC0-A05AAC9E91B6}" srcOrd="2" destOrd="0" parTransId="{F92AB771-3D3C-4CE9-AEB2-BADC6F035FA4}" sibTransId="{FB504041-E1C3-42EA-82B2-B1DAB3A9EB16}"/>
    <dgm:cxn modelId="{9B4E531A-E73D-4EF0-A0DC-615A2585D634}" srcId="{15A06B0D-5DA0-4B9D-B0B7-67F125A39ED3}" destId="{B105788D-D593-47F5-B9CC-58E17C544654}" srcOrd="3" destOrd="0" parTransId="{8D44EBE3-E36B-4A08-BB15-BA726CF4A2A4}" sibTransId="{9098B893-832A-428D-8CF6-1BEAB9B91D1D}"/>
    <dgm:cxn modelId="{9A05F7FC-4B28-4E36-9E22-602F993C5EEF}" type="presOf" srcId="{15A06B0D-5DA0-4B9D-B0B7-67F125A39ED3}" destId="{7A1553DA-91D8-4B38-9CD1-F00A10ABD8A9}" srcOrd="0" destOrd="0" presId="urn:microsoft.com/office/officeart/2005/8/layout/hProcess3"/>
    <dgm:cxn modelId="{B5F4E6C7-346D-4D69-93F2-B5F6F9F6FC72}" type="presOf" srcId="{95DC5AB5-7C31-41D9-9CC0-A05AAC9E91B6}" destId="{15FE1F9A-ED99-4B9D-AC10-11335BDC01F1}" srcOrd="0" destOrd="0" presId="urn:microsoft.com/office/officeart/2005/8/layout/hProcess3"/>
    <dgm:cxn modelId="{5B551A94-D16E-4D84-B2D7-D8E43285FAED}" type="presOf" srcId="{A8E629D6-4F16-4432-B07C-B39E29B77B9B}" destId="{CD4D447D-2399-4530-AD82-9C5FB0777EBE}" srcOrd="0" destOrd="0" presId="urn:microsoft.com/office/officeart/2005/8/layout/hProcess3"/>
    <dgm:cxn modelId="{8BB9E44B-27B0-4AE4-A099-26B4AC080E57}" srcId="{15A06B0D-5DA0-4B9D-B0B7-67F125A39ED3}" destId="{A8E629D6-4F16-4432-B07C-B39E29B77B9B}" srcOrd="0" destOrd="0" parTransId="{AE069897-873A-4304-8BA0-CA43013B2A79}" sibTransId="{4A5A0232-2740-4249-81A4-C73AAF24BD95}"/>
    <dgm:cxn modelId="{B9A55D94-9FD8-40DC-AA89-3FA67755763E}" type="presOf" srcId="{B105788D-D593-47F5-B9CC-58E17C544654}" destId="{32A2547F-749A-4B9C-9648-6F30CCAFA17B}" srcOrd="0" destOrd="0" presId="urn:microsoft.com/office/officeart/2005/8/layout/hProcess3"/>
    <dgm:cxn modelId="{5C4DC627-41A5-4526-AE7A-FC63E130DDAC}" srcId="{15A06B0D-5DA0-4B9D-B0B7-67F125A39ED3}" destId="{41172A6F-8961-4838-8362-FE2A5C7317D9}" srcOrd="1" destOrd="0" parTransId="{9A420F8E-2250-4AC2-84C1-02A942DBD4BD}" sibTransId="{8EB2AB23-0E2E-4E04-85EC-DEDC0178771E}"/>
    <dgm:cxn modelId="{9C08A374-C4F1-4ABB-9B0B-F55DF8F6033B}" type="presOf" srcId="{41172A6F-8961-4838-8362-FE2A5C7317D9}" destId="{ED7CFA70-0811-41FF-854A-4D366CF05E8E}" srcOrd="0" destOrd="0" presId="urn:microsoft.com/office/officeart/2005/8/layout/hProcess3"/>
    <dgm:cxn modelId="{66B1D9B5-5B0F-4BA4-BAFF-D520EA701C6B}" type="presParOf" srcId="{7A1553DA-91D8-4B38-9CD1-F00A10ABD8A9}" destId="{DA2565C9-F683-4553-B2F3-14B9A84D84EA}" srcOrd="0" destOrd="0" presId="urn:microsoft.com/office/officeart/2005/8/layout/hProcess3"/>
    <dgm:cxn modelId="{B9CCB3DB-00B4-4EA0-83F1-164A914A9A11}" type="presParOf" srcId="{7A1553DA-91D8-4B38-9CD1-F00A10ABD8A9}" destId="{29363C89-1FCA-4707-B8D9-02B8AEE05FC4}" srcOrd="1" destOrd="0" presId="urn:microsoft.com/office/officeart/2005/8/layout/hProcess3"/>
    <dgm:cxn modelId="{AB0B7EDE-7F36-498B-8615-124E402A1F52}" type="presParOf" srcId="{29363C89-1FCA-4707-B8D9-02B8AEE05FC4}" destId="{6A9A31FF-ABE0-45DE-B5B7-B7F30A688A87}" srcOrd="0" destOrd="0" presId="urn:microsoft.com/office/officeart/2005/8/layout/hProcess3"/>
    <dgm:cxn modelId="{EBE86EAF-1CC1-48F4-9F81-42364ABE4029}" type="presParOf" srcId="{29363C89-1FCA-4707-B8D9-02B8AEE05FC4}" destId="{CBC3CA73-F508-46B9-8154-204E63BF056C}" srcOrd="1" destOrd="0" presId="urn:microsoft.com/office/officeart/2005/8/layout/hProcess3"/>
    <dgm:cxn modelId="{A6F639CE-5459-404A-9084-EFB8B23EAC09}" type="presParOf" srcId="{CBC3CA73-F508-46B9-8154-204E63BF056C}" destId="{8415ABA2-FD85-42BB-96A3-714FA3C310C9}" srcOrd="0" destOrd="0" presId="urn:microsoft.com/office/officeart/2005/8/layout/hProcess3"/>
    <dgm:cxn modelId="{33031303-B5B1-4243-B0D2-9830A4D477D8}" type="presParOf" srcId="{CBC3CA73-F508-46B9-8154-204E63BF056C}" destId="{CD4D447D-2399-4530-AD82-9C5FB0777EBE}" srcOrd="1" destOrd="0" presId="urn:microsoft.com/office/officeart/2005/8/layout/hProcess3"/>
    <dgm:cxn modelId="{A6BBED42-BB32-4874-AF2C-CB71467CA806}" type="presParOf" srcId="{CBC3CA73-F508-46B9-8154-204E63BF056C}" destId="{959090F6-3158-459C-AC6C-C6CECAEBAE09}" srcOrd="2" destOrd="0" presId="urn:microsoft.com/office/officeart/2005/8/layout/hProcess3"/>
    <dgm:cxn modelId="{D146EA4C-49FE-41C9-BC0F-F79F152E53B7}" type="presParOf" srcId="{CBC3CA73-F508-46B9-8154-204E63BF056C}" destId="{06666040-93A0-4E8B-94D8-90471DE4E9F8}" srcOrd="3" destOrd="0" presId="urn:microsoft.com/office/officeart/2005/8/layout/hProcess3"/>
    <dgm:cxn modelId="{EFDEF822-600C-4C9B-AA7E-BF9ECD673A81}" type="presParOf" srcId="{29363C89-1FCA-4707-B8D9-02B8AEE05FC4}" destId="{28F96F5B-055B-484D-BB26-66DA0323E1D2}" srcOrd="2" destOrd="0" presId="urn:microsoft.com/office/officeart/2005/8/layout/hProcess3"/>
    <dgm:cxn modelId="{3B12A745-0F65-4475-A6FE-5FA5FA69B46E}" type="presParOf" srcId="{29363C89-1FCA-4707-B8D9-02B8AEE05FC4}" destId="{36E77000-0A2B-442C-9DC7-B0EE404E158C}" srcOrd="3" destOrd="0" presId="urn:microsoft.com/office/officeart/2005/8/layout/hProcess3"/>
    <dgm:cxn modelId="{543A9090-7224-4C1D-8F7A-D488D14861AE}" type="presParOf" srcId="{36E77000-0A2B-442C-9DC7-B0EE404E158C}" destId="{F6CD1812-CB2B-4588-A8F9-95A8C7DF68D5}" srcOrd="0" destOrd="0" presId="urn:microsoft.com/office/officeart/2005/8/layout/hProcess3"/>
    <dgm:cxn modelId="{3E7AF62A-CD0A-4437-8594-5CB11000D9B5}" type="presParOf" srcId="{36E77000-0A2B-442C-9DC7-B0EE404E158C}" destId="{ED7CFA70-0811-41FF-854A-4D366CF05E8E}" srcOrd="1" destOrd="0" presId="urn:microsoft.com/office/officeart/2005/8/layout/hProcess3"/>
    <dgm:cxn modelId="{13846D94-7192-4331-92B4-3E4925C46BBB}" type="presParOf" srcId="{36E77000-0A2B-442C-9DC7-B0EE404E158C}" destId="{98D2ADB1-8ABB-4309-A161-96AD0EFD09C2}" srcOrd="2" destOrd="0" presId="urn:microsoft.com/office/officeart/2005/8/layout/hProcess3"/>
    <dgm:cxn modelId="{982B6737-9D52-49F2-9024-2DAC69B1D989}" type="presParOf" srcId="{36E77000-0A2B-442C-9DC7-B0EE404E158C}" destId="{EA43C28D-1D40-4C5D-B9FC-FF87CD03E455}" srcOrd="3" destOrd="0" presId="urn:microsoft.com/office/officeart/2005/8/layout/hProcess3"/>
    <dgm:cxn modelId="{A4A0C660-7B05-406E-BA3B-249D0454BDBB}" type="presParOf" srcId="{29363C89-1FCA-4707-B8D9-02B8AEE05FC4}" destId="{5878DEAA-DD0B-4242-8382-2EF9FA1BD181}" srcOrd="4" destOrd="0" presId="urn:microsoft.com/office/officeart/2005/8/layout/hProcess3"/>
    <dgm:cxn modelId="{AED3F4A8-2D63-4BB8-993B-23C07FF69850}" type="presParOf" srcId="{29363C89-1FCA-4707-B8D9-02B8AEE05FC4}" destId="{FF058B1A-789C-4AD6-A4E7-5677391B12F5}" srcOrd="5" destOrd="0" presId="urn:microsoft.com/office/officeart/2005/8/layout/hProcess3"/>
    <dgm:cxn modelId="{A5CFF50C-B131-45BE-A3C4-5C6DC66A567E}" type="presParOf" srcId="{FF058B1A-789C-4AD6-A4E7-5677391B12F5}" destId="{45197B9D-FD40-4439-8A89-3305F836E88A}" srcOrd="0" destOrd="0" presId="urn:microsoft.com/office/officeart/2005/8/layout/hProcess3"/>
    <dgm:cxn modelId="{5FE37141-083D-4D3D-AB26-223BF8F6389B}" type="presParOf" srcId="{FF058B1A-789C-4AD6-A4E7-5677391B12F5}" destId="{15FE1F9A-ED99-4B9D-AC10-11335BDC01F1}" srcOrd="1" destOrd="0" presId="urn:microsoft.com/office/officeart/2005/8/layout/hProcess3"/>
    <dgm:cxn modelId="{28226433-DCA4-4D25-8F36-E1EEC103B743}" type="presParOf" srcId="{FF058B1A-789C-4AD6-A4E7-5677391B12F5}" destId="{9B63A8A9-CDD1-4050-A236-5ABB8D879C06}" srcOrd="2" destOrd="0" presId="urn:microsoft.com/office/officeart/2005/8/layout/hProcess3"/>
    <dgm:cxn modelId="{588F1BED-75FB-44AA-9313-C0CC8D294302}" type="presParOf" srcId="{FF058B1A-789C-4AD6-A4E7-5677391B12F5}" destId="{09744FE0-F988-466C-BE5E-CC197C4D31C1}" srcOrd="3" destOrd="0" presId="urn:microsoft.com/office/officeart/2005/8/layout/hProcess3"/>
    <dgm:cxn modelId="{C72F052D-9981-442A-802E-998A9BC4D1CF}" type="presParOf" srcId="{29363C89-1FCA-4707-B8D9-02B8AEE05FC4}" destId="{00349756-36E3-47F5-ACDF-D47207F015C5}" srcOrd="6" destOrd="0" presId="urn:microsoft.com/office/officeart/2005/8/layout/hProcess3"/>
    <dgm:cxn modelId="{B666C194-A402-4D3A-9AA0-EBD85F127294}" type="presParOf" srcId="{29363C89-1FCA-4707-B8D9-02B8AEE05FC4}" destId="{033D6AA1-8622-4A2F-93CF-3C2C5F75CA06}" srcOrd="7" destOrd="0" presId="urn:microsoft.com/office/officeart/2005/8/layout/hProcess3"/>
    <dgm:cxn modelId="{6D93CE06-5516-43E5-9E7A-FFD7E8110EB5}" type="presParOf" srcId="{033D6AA1-8622-4A2F-93CF-3C2C5F75CA06}" destId="{437FCABB-2BF9-480D-AF11-4B17130D8B77}" srcOrd="0" destOrd="0" presId="urn:microsoft.com/office/officeart/2005/8/layout/hProcess3"/>
    <dgm:cxn modelId="{6EAB7C3B-51A8-4ADC-80C4-3F13AA780BC4}" type="presParOf" srcId="{033D6AA1-8622-4A2F-93CF-3C2C5F75CA06}" destId="{32A2547F-749A-4B9C-9648-6F30CCAFA17B}" srcOrd="1" destOrd="0" presId="urn:microsoft.com/office/officeart/2005/8/layout/hProcess3"/>
    <dgm:cxn modelId="{9DF2660F-948A-4902-99B6-277EE2C13A15}" type="presParOf" srcId="{033D6AA1-8622-4A2F-93CF-3C2C5F75CA06}" destId="{F3B19CC3-D133-437B-95B2-DBAC3AE0F326}" srcOrd="2" destOrd="0" presId="urn:microsoft.com/office/officeart/2005/8/layout/hProcess3"/>
    <dgm:cxn modelId="{799600C8-C19E-46B8-BAAB-B4E28F7D4553}" type="presParOf" srcId="{033D6AA1-8622-4A2F-93CF-3C2C5F75CA06}" destId="{8EFB4273-1B53-48CC-B220-066C94C5AF23}" srcOrd="3" destOrd="0" presId="urn:microsoft.com/office/officeart/2005/8/layout/hProcess3"/>
    <dgm:cxn modelId="{00F7BF2C-863E-4143-9138-31FB65DE587D}" type="presParOf" srcId="{29363C89-1FCA-4707-B8D9-02B8AEE05FC4}" destId="{D5423851-C3C8-4847-A6B0-3E7C51043E87}" srcOrd="8" destOrd="0" presId="urn:microsoft.com/office/officeart/2005/8/layout/hProcess3"/>
    <dgm:cxn modelId="{53FCA8D1-F6A7-4591-B0AF-BB2B2DC62AD2}" type="presParOf" srcId="{29363C89-1FCA-4707-B8D9-02B8AEE05FC4}" destId="{D135258D-7B64-40D1-B538-EB1465B1E3C1}" srcOrd="9" destOrd="0" presId="urn:microsoft.com/office/officeart/2005/8/layout/hProcess3"/>
    <dgm:cxn modelId="{61DCBDF8-56CF-40DC-8FF3-3133363C36C5}" type="presParOf" srcId="{29363C89-1FCA-4707-B8D9-02B8AEE05FC4}" destId="{5FB1C83B-AEC4-40A5-9DA5-97234F0E9880}" srcOrd="10" destOrd="0" presId="urn:microsoft.com/office/officeart/2005/8/layout/hProcess3"/>
  </dgm:cxnLst>
  <dgm:bg/>
  <dgm:whole/>
</dgm:dataModel>
</file>

<file path=ppt/diagrams/data3.xml><?xml version="1.0" encoding="utf-8"?>
<dgm:dataModel xmlns:dgm="http://schemas.openxmlformats.org/drawingml/2006/diagram" xmlns:a="http://schemas.openxmlformats.org/drawingml/2006/main">
  <dgm:ptLst>
    <dgm:pt modelId="{15A06B0D-5DA0-4B9D-B0B7-67F125A39ED3}" type="doc">
      <dgm:prSet loTypeId="urn:microsoft.com/office/officeart/2005/8/layout/hProcess3" loCatId="process" qsTypeId="urn:microsoft.com/office/officeart/2005/8/quickstyle/simple1" qsCatId="simple" csTypeId="urn:microsoft.com/office/officeart/2005/8/colors/accent3_5" csCatId="accent3" phldr="1"/>
      <dgm:spPr/>
    </dgm:pt>
    <dgm:pt modelId="{A8E629D6-4F16-4432-B07C-B39E29B77B9B}">
      <dgm:prSet phldrT="[Text]"/>
      <dgm:spPr/>
      <dgm:t>
        <a:bodyPr/>
        <a:lstStyle/>
        <a:p>
          <a:r>
            <a:rPr lang="en-US" dirty="0" smtClean="0"/>
            <a:t>CLICK</a:t>
          </a:r>
          <a:endParaRPr lang="en-US" dirty="0"/>
        </a:p>
      </dgm:t>
    </dgm:pt>
    <dgm:pt modelId="{AE069897-873A-4304-8BA0-CA43013B2A79}" type="parTrans" cxnId="{8BB9E44B-27B0-4AE4-A099-26B4AC080E57}">
      <dgm:prSet/>
      <dgm:spPr/>
      <dgm:t>
        <a:bodyPr/>
        <a:lstStyle/>
        <a:p>
          <a:endParaRPr lang="en-US"/>
        </a:p>
      </dgm:t>
    </dgm:pt>
    <dgm:pt modelId="{4A5A0232-2740-4249-81A4-C73AAF24BD95}" type="sibTrans" cxnId="{8BB9E44B-27B0-4AE4-A099-26B4AC080E57}">
      <dgm:prSet/>
      <dgm:spPr/>
      <dgm:t>
        <a:bodyPr/>
        <a:lstStyle/>
        <a:p>
          <a:endParaRPr lang="en-US"/>
        </a:p>
      </dgm:t>
    </dgm:pt>
    <dgm:pt modelId="{41172A6F-8961-4838-8362-FE2A5C7317D9}">
      <dgm:prSet phldrT="[Text]"/>
      <dgm:spPr/>
      <dgm:t>
        <a:bodyPr/>
        <a:lstStyle/>
        <a:p>
          <a:r>
            <a:rPr lang="en-US" dirty="0" smtClean="0"/>
            <a:t>ON </a:t>
          </a:r>
          <a:endParaRPr lang="en-US" dirty="0"/>
        </a:p>
      </dgm:t>
    </dgm:pt>
    <dgm:pt modelId="{9A420F8E-2250-4AC2-84C1-02A942DBD4BD}" type="parTrans" cxnId="{5C4DC627-41A5-4526-AE7A-FC63E130DDAC}">
      <dgm:prSet/>
      <dgm:spPr/>
      <dgm:t>
        <a:bodyPr/>
        <a:lstStyle/>
        <a:p>
          <a:endParaRPr lang="en-US"/>
        </a:p>
      </dgm:t>
    </dgm:pt>
    <dgm:pt modelId="{8EB2AB23-0E2E-4E04-85EC-DEDC0178771E}" type="sibTrans" cxnId="{5C4DC627-41A5-4526-AE7A-FC63E130DDAC}">
      <dgm:prSet/>
      <dgm:spPr/>
      <dgm:t>
        <a:bodyPr/>
        <a:lstStyle/>
        <a:p>
          <a:endParaRPr lang="en-US"/>
        </a:p>
      </dgm:t>
    </dgm:pt>
    <dgm:pt modelId="{95DC5AB5-7C31-41D9-9CC0-A05AAC9E91B6}">
      <dgm:prSet phldrT="[Text]"/>
      <dgm:spPr/>
      <dgm:t>
        <a:bodyPr/>
        <a:lstStyle/>
        <a:p>
          <a:r>
            <a:rPr lang="en-US" dirty="0" smtClean="0"/>
            <a:t>I AGREE  </a:t>
          </a:r>
          <a:endParaRPr lang="en-US" dirty="0"/>
        </a:p>
      </dgm:t>
    </dgm:pt>
    <dgm:pt modelId="{F92AB771-3D3C-4CE9-AEB2-BADC6F035FA4}" type="parTrans" cxnId="{7AA2208E-FCEF-48D3-A581-B8E46B748E7F}">
      <dgm:prSet/>
      <dgm:spPr/>
      <dgm:t>
        <a:bodyPr/>
        <a:lstStyle/>
        <a:p>
          <a:endParaRPr lang="en-US"/>
        </a:p>
      </dgm:t>
    </dgm:pt>
    <dgm:pt modelId="{FB504041-E1C3-42EA-82B2-B1DAB3A9EB16}" type="sibTrans" cxnId="{7AA2208E-FCEF-48D3-A581-B8E46B748E7F}">
      <dgm:prSet/>
      <dgm:spPr/>
      <dgm:t>
        <a:bodyPr/>
        <a:lstStyle/>
        <a:p>
          <a:endParaRPr lang="en-US"/>
        </a:p>
      </dgm:t>
    </dgm:pt>
    <dgm:pt modelId="{B105788D-D593-47F5-B9CC-58E17C544654}">
      <dgm:prSet phldrT="[Text]"/>
      <dgm:spPr/>
      <dgm:t>
        <a:bodyPr/>
        <a:lstStyle/>
        <a:p>
          <a:r>
            <a:rPr lang="en-US" dirty="0" smtClean="0"/>
            <a:t>BUTTON</a:t>
          </a:r>
          <a:endParaRPr lang="en-US" dirty="0"/>
        </a:p>
      </dgm:t>
    </dgm:pt>
    <dgm:pt modelId="{8D44EBE3-E36B-4A08-BB15-BA726CF4A2A4}" type="parTrans" cxnId="{9B4E531A-E73D-4EF0-A0DC-615A2585D634}">
      <dgm:prSet/>
      <dgm:spPr/>
      <dgm:t>
        <a:bodyPr/>
        <a:lstStyle/>
        <a:p>
          <a:endParaRPr lang="en-US"/>
        </a:p>
      </dgm:t>
    </dgm:pt>
    <dgm:pt modelId="{9098B893-832A-428D-8CF6-1BEAB9B91D1D}" type="sibTrans" cxnId="{9B4E531A-E73D-4EF0-A0DC-615A2585D634}">
      <dgm:prSet/>
      <dgm:spPr/>
      <dgm:t>
        <a:bodyPr/>
        <a:lstStyle/>
        <a:p>
          <a:endParaRPr lang="en-US"/>
        </a:p>
      </dgm:t>
    </dgm:pt>
    <dgm:pt modelId="{7A1553DA-91D8-4B38-9CD1-F00A10ABD8A9}" type="pres">
      <dgm:prSet presAssocID="{15A06B0D-5DA0-4B9D-B0B7-67F125A39ED3}" presName="Name0" presStyleCnt="0">
        <dgm:presLayoutVars>
          <dgm:dir/>
          <dgm:animLvl val="lvl"/>
          <dgm:resizeHandles val="exact"/>
        </dgm:presLayoutVars>
      </dgm:prSet>
      <dgm:spPr/>
    </dgm:pt>
    <dgm:pt modelId="{DA2565C9-F683-4553-B2F3-14B9A84D84EA}" type="pres">
      <dgm:prSet presAssocID="{15A06B0D-5DA0-4B9D-B0B7-67F125A39ED3}" presName="dummy" presStyleCnt="0"/>
      <dgm:spPr/>
    </dgm:pt>
    <dgm:pt modelId="{29363C89-1FCA-4707-B8D9-02B8AEE05FC4}" type="pres">
      <dgm:prSet presAssocID="{15A06B0D-5DA0-4B9D-B0B7-67F125A39ED3}" presName="linH" presStyleCnt="0"/>
      <dgm:spPr/>
    </dgm:pt>
    <dgm:pt modelId="{6A9A31FF-ABE0-45DE-B5B7-B7F30A688A87}" type="pres">
      <dgm:prSet presAssocID="{15A06B0D-5DA0-4B9D-B0B7-67F125A39ED3}" presName="padding1" presStyleCnt="0"/>
      <dgm:spPr/>
    </dgm:pt>
    <dgm:pt modelId="{CBC3CA73-F508-46B9-8154-204E63BF056C}" type="pres">
      <dgm:prSet presAssocID="{A8E629D6-4F16-4432-B07C-B39E29B77B9B}" presName="linV" presStyleCnt="0"/>
      <dgm:spPr/>
    </dgm:pt>
    <dgm:pt modelId="{8415ABA2-FD85-42BB-96A3-714FA3C310C9}" type="pres">
      <dgm:prSet presAssocID="{A8E629D6-4F16-4432-B07C-B39E29B77B9B}" presName="spVertical1" presStyleCnt="0"/>
      <dgm:spPr/>
    </dgm:pt>
    <dgm:pt modelId="{CD4D447D-2399-4530-AD82-9C5FB0777EBE}" type="pres">
      <dgm:prSet presAssocID="{A8E629D6-4F16-4432-B07C-B39E29B77B9B}" presName="parTx" presStyleLbl="revTx" presStyleIdx="0" presStyleCnt="4">
        <dgm:presLayoutVars>
          <dgm:chMax val="0"/>
          <dgm:chPref val="0"/>
          <dgm:bulletEnabled val="1"/>
        </dgm:presLayoutVars>
      </dgm:prSet>
      <dgm:spPr/>
    </dgm:pt>
    <dgm:pt modelId="{959090F6-3158-459C-AC6C-C6CECAEBAE09}" type="pres">
      <dgm:prSet presAssocID="{A8E629D6-4F16-4432-B07C-B39E29B77B9B}" presName="spVertical2" presStyleCnt="0"/>
      <dgm:spPr/>
    </dgm:pt>
    <dgm:pt modelId="{06666040-93A0-4E8B-94D8-90471DE4E9F8}" type="pres">
      <dgm:prSet presAssocID="{A8E629D6-4F16-4432-B07C-B39E29B77B9B}" presName="spVertical3" presStyleCnt="0"/>
      <dgm:spPr/>
    </dgm:pt>
    <dgm:pt modelId="{28F96F5B-055B-484D-BB26-66DA0323E1D2}" type="pres">
      <dgm:prSet presAssocID="{4A5A0232-2740-4249-81A4-C73AAF24BD95}" presName="space" presStyleCnt="0"/>
      <dgm:spPr/>
    </dgm:pt>
    <dgm:pt modelId="{36E77000-0A2B-442C-9DC7-B0EE404E158C}" type="pres">
      <dgm:prSet presAssocID="{41172A6F-8961-4838-8362-FE2A5C7317D9}" presName="linV" presStyleCnt="0"/>
      <dgm:spPr/>
    </dgm:pt>
    <dgm:pt modelId="{F6CD1812-CB2B-4588-A8F9-95A8C7DF68D5}" type="pres">
      <dgm:prSet presAssocID="{41172A6F-8961-4838-8362-FE2A5C7317D9}" presName="spVertical1" presStyleCnt="0"/>
      <dgm:spPr/>
    </dgm:pt>
    <dgm:pt modelId="{ED7CFA70-0811-41FF-854A-4D366CF05E8E}" type="pres">
      <dgm:prSet presAssocID="{41172A6F-8961-4838-8362-FE2A5C7317D9}" presName="parTx" presStyleLbl="revTx" presStyleIdx="1" presStyleCnt="4">
        <dgm:presLayoutVars>
          <dgm:chMax val="0"/>
          <dgm:chPref val="0"/>
          <dgm:bulletEnabled val="1"/>
        </dgm:presLayoutVars>
      </dgm:prSet>
      <dgm:spPr/>
    </dgm:pt>
    <dgm:pt modelId="{98D2ADB1-8ABB-4309-A161-96AD0EFD09C2}" type="pres">
      <dgm:prSet presAssocID="{41172A6F-8961-4838-8362-FE2A5C7317D9}" presName="spVertical2" presStyleCnt="0"/>
      <dgm:spPr/>
    </dgm:pt>
    <dgm:pt modelId="{EA43C28D-1D40-4C5D-B9FC-FF87CD03E455}" type="pres">
      <dgm:prSet presAssocID="{41172A6F-8961-4838-8362-FE2A5C7317D9}" presName="spVertical3" presStyleCnt="0"/>
      <dgm:spPr/>
    </dgm:pt>
    <dgm:pt modelId="{5878DEAA-DD0B-4242-8382-2EF9FA1BD181}" type="pres">
      <dgm:prSet presAssocID="{8EB2AB23-0E2E-4E04-85EC-DEDC0178771E}" presName="space" presStyleCnt="0"/>
      <dgm:spPr/>
    </dgm:pt>
    <dgm:pt modelId="{FF058B1A-789C-4AD6-A4E7-5677391B12F5}" type="pres">
      <dgm:prSet presAssocID="{95DC5AB5-7C31-41D9-9CC0-A05AAC9E91B6}" presName="linV" presStyleCnt="0"/>
      <dgm:spPr/>
    </dgm:pt>
    <dgm:pt modelId="{45197B9D-FD40-4439-8A89-3305F836E88A}" type="pres">
      <dgm:prSet presAssocID="{95DC5AB5-7C31-41D9-9CC0-A05AAC9E91B6}" presName="spVertical1" presStyleCnt="0"/>
      <dgm:spPr/>
    </dgm:pt>
    <dgm:pt modelId="{15FE1F9A-ED99-4B9D-AC10-11335BDC01F1}" type="pres">
      <dgm:prSet presAssocID="{95DC5AB5-7C31-41D9-9CC0-A05AAC9E91B6}" presName="parTx" presStyleLbl="revTx" presStyleIdx="2" presStyleCnt="4">
        <dgm:presLayoutVars>
          <dgm:chMax val="0"/>
          <dgm:chPref val="0"/>
          <dgm:bulletEnabled val="1"/>
        </dgm:presLayoutVars>
      </dgm:prSet>
      <dgm:spPr/>
      <dgm:t>
        <a:bodyPr/>
        <a:lstStyle/>
        <a:p>
          <a:endParaRPr lang="en-US"/>
        </a:p>
      </dgm:t>
    </dgm:pt>
    <dgm:pt modelId="{9B63A8A9-CDD1-4050-A236-5ABB8D879C06}" type="pres">
      <dgm:prSet presAssocID="{95DC5AB5-7C31-41D9-9CC0-A05AAC9E91B6}" presName="spVertical2" presStyleCnt="0"/>
      <dgm:spPr/>
    </dgm:pt>
    <dgm:pt modelId="{09744FE0-F988-466C-BE5E-CC197C4D31C1}" type="pres">
      <dgm:prSet presAssocID="{95DC5AB5-7C31-41D9-9CC0-A05AAC9E91B6}" presName="spVertical3" presStyleCnt="0"/>
      <dgm:spPr/>
    </dgm:pt>
    <dgm:pt modelId="{00349756-36E3-47F5-ACDF-D47207F015C5}" type="pres">
      <dgm:prSet presAssocID="{FB504041-E1C3-42EA-82B2-B1DAB3A9EB16}" presName="space" presStyleCnt="0"/>
      <dgm:spPr/>
    </dgm:pt>
    <dgm:pt modelId="{033D6AA1-8622-4A2F-93CF-3C2C5F75CA06}" type="pres">
      <dgm:prSet presAssocID="{B105788D-D593-47F5-B9CC-58E17C544654}" presName="linV" presStyleCnt="0"/>
      <dgm:spPr/>
    </dgm:pt>
    <dgm:pt modelId="{437FCABB-2BF9-480D-AF11-4B17130D8B77}" type="pres">
      <dgm:prSet presAssocID="{B105788D-D593-47F5-B9CC-58E17C544654}" presName="spVertical1" presStyleCnt="0"/>
      <dgm:spPr/>
    </dgm:pt>
    <dgm:pt modelId="{32A2547F-749A-4B9C-9648-6F30CCAFA17B}" type="pres">
      <dgm:prSet presAssocID="{B105788D-D593-47F5-B9CC-58E17C544654}" presName="parTx" presStyleLbl="revTx" presStyleIdx="3" presStyleCnt="4">
        <dgm:presLayoutVars>
          <dgm:chMax val="0"/>
          <dgm:chPref val="0"/>
          <dgm:bulletEnabled val="1"/>
        </dgm:presLayoutVars>
      </dgm:prSet>
      <dgm:spPr/>
    </dgm:pt>
    <dgm:pt modelId="{F3B19CC3-D133-437B-95B2-DBAC3AE0F326}" type="pres">
      <dgm:prSet presAssocID="{B105788D-D593-47F5-B9CC-58E17C544654}" presName="spVertical2" presStyleCnt="0"/>
      <dgm:spPr/>
    </dgm:pt>
    <dgm:pt modelId="{8EFB4273-1B53-48CC-B220-066C94C5AF23}" type="pres">
      <dgm:prSet presAssocID="{B105788D-D593-47F5-B9CC-58E17C544654}" presName="spVertical3" presStyleCnt="0"/>
      <dgm:spPr/>
    </dgm:pt>
    <dgm:pt modelId="{D5423851-C3C8-4847-A6B0-3E7C51043E87}" type="pres">
      <dgm:prSet presAssocID="{15A06B0D-5DA0-4B9D-B0B7-67F125A39ED3}" presName="padding2" presStyleCnt="0"/>
      <dgm:spPr/>
    </dgm:pt>
    <dgm:pt modelId="{D135258D-7B64-40D1-B538-EB1465B1E3C1}" type="pres">
      <dgm:prSet presAssocID="{15A06B0D-5DA0-4B9D-B0B7-67F125A39ED3}" presName="negArrow" presStyleCnt="0"/>
      <dgm:spPr/>
    </dgm:pt>
    <dgm:pt modelId="{5FB1C83B-AEC4-40A5-9DA5-97234F0E9880}" type="pres">
      <dgm:prSet presAssocID="{15A06B0D-5DA0-4B9D-B0B7-67F125A39ED3}" presName="backgroundArrow" presStyleLbl="node1" presStyleIdx="0" presStyleCnt="1" custLinFactNeighborX="64151" custLinFactNeighborY="57717"/>
      <dgm:spPr/>
      <dgm:t>
        <a:bodyPr/>
        <a:lstStyle/>
        <a:p>
          <a:endParaRPr lang="en-US"/>
        </a:p>
      </dgm:t>
    </dgm:pt>
  </dgm:ptLst>
  <dgm:cxnLst>
    <dgm:cxn modelId="{7AA2208E-FCEF-48D3-A581-B8E46B748E7F}" srcId="{15A06B0D-5DA0-4B9D-B0B7-67F125A39ED3}" destId="{95DC5AB5-7C31-41D9-9CC0-A05AAC9E91B6}" srcOrd="2" destOrd="0" parTransId="{F92AB771-3D3C-4CE9-AEB2-BADC6F035FA4}" sibTransId="{FB504041-E1C3-42EA-82B2-B1DAB3A9EB16}"/>
    <dgm:cxn modelId="{E96F1066-49DB-4915-A153-475985513CBE}" type="presOf" srcId="{15A06B0D-5DA0-4B9D-B0B7-67F125A39ED3}" destId="{7A1553DA-91D8-4B38-9CD1-F00A10ABD8A9}" srcOrd="0" destOrd="0" presId="urn:microsoft.com/office/officeart/2005/8/layout/hProcess3"/>
    <dgm:cxn modelId="{BA85CF4C-8EE8-474B-ABEB-CA3F773AC4FB}" type="presOf" srcId="{B105788D-D593-47F5-B9CC-58E17C544654}" destId="{32A2547F-749A-4B9C-9648-6F30CCAFA17B}" srcOrd="0" destOrd="0" presId="urn:microsoft.com/office/officeart/2005/8/layout/hProcess3"/>
    <dgm:cxn modelId="{1723C277-40A7-44C5-A53D-C56968F640FD}" type="presOf" srcId="{A8E629D6-4F16-4432-B07C-B39E29B77B9B}" destId="{CD4D447D-2399-4530-AD82-9C5FB0777EBE}" srcOrd="0" destOrd="0" presId="urn:microsoft.com/office/officeart/2005/8/layout/hProcess3"/>
    <dgm:cxn modelId="{D2F87108-CF56-4EE7-942B-03C10DBBFA79}" type="presOf" srcId="{41172A6F-8961-4838-8362-FE2A5C7317D9}" destId="{ED7CFA70-0811-41FF-854A-4D366CF05E8E}" srcOrd="0" destOrd="0" presId="urn:microsoft.com/office/officeart/2005/8/layout/hProcess3"/>
    <dgm:cxn modelId="{9B4E531A-E73D-4EF0-A0DC-615A2585D634}" srcId="{15A06B0D-5DA0-4B9D-B0B7-67F125A39ED3}" destId="{B105788D-D593-47F5-B9CC-58E17C544654}" srcOrd="3" destOrd="0" parTransId="{8D44EBE3-E36B-4A08-BB15-BA726CF4A2A4}" sibTransId="{9098B893-832A-428D-8CF6-1BEAB9B91D1D}"/>
    <dgm:cxn modelId="{BD0D7C2D-14CB-4EE6-AA7F-93DABCAA5827}" type="presOf" srcId="{95DC5AB5-7C31-41D9-9CC0-A05AAC9E91B6}" destId="{15FE1F9A-ED99-4B9D-AC10-11335BDC01F1}" srcOrd="0" destOrd="0" presId="urn:microsoft.com/office/officeart/2005/8/layout/hProcess3"/>
    <dgm:cxn modelId="{8BB9E44B-27B0-4AE4-A099-26B4AC080E57}" srcId="{15A06B0D-5DA0-4B9D-B0B7-67F125A39ED3}" destId="{A8E629D6-4F16-4432-B07C-B39E29B77B9B}" srcOrd="0" destOrd="0" parTransId="{AE069897-873A-4304-8BA0-CA43013B2A79}" sibTransId="{4A5A0232-2740-4249-81A4-C73AAF24BD95}"/>
    <dgm:cxn modelId="{5C4DC627-41A5-4526-AE7A-FC63E130DDAC}" srcId="{15A06B0D-5DA0-4B9D-B0B7-67F125A39ED3}" destId="{41172A6F-8961-4838-8362-FE2A5C7317D9}" srcOrd="1" destOrd="0" parTransId="{9A420F8E-2250-4AC2-84C1-02A942DBD4BD}" sibTransId="{8EB2AB23-0E2E-4E04-85EC-DEDC0178771E}"/>
    <dgm:cxn modelId="{1B2F80FB-A725-4930-BF83-F5E8D3582DED}" type="presParOf" srcId="{7A1553DA-91D8-4B38-9CD1-F00A10ABD8A9}" destId="{DA2565C9-F683-4553-B2F3-14B9A84D84EA}" srcOrd="0" destOrd="0" presId="urn:microsoft.com/office/officeart/2005/8/layout/hProcess3"/>
    <dgm:cxn modelId="{FE1919FB-A8EE-4FDE-973B-567106E9CF40}" type="presParOf" srcId="{7A1553DA-91D8-4B38-9CD1-F00A10ABD8A9}" destId="{29363C89-1FCA-4707-B8D9-02B8AEE05FC4}" srcOrd="1" destOrd="0" presId="urn:microsoft.com/office/officeart/2005/8/layout/hProcess3"/>
    <dgm:cxn modelId="{12EDA756-DB7A-4AA8-AC19-0E89BA6DBAF2}" type="presParOf" srcId="{29363C89-1FCA-4707-B8D9-02B8AEE05FC4}" destId="{6A9A31FF-ABE0-45DE-B5B7-B7F30A688A87}" srcOrd="0" destOrd="0" presId="urn:microsoft.com/office/officeart/2005/8/layout/hProcess3"/>
    <dgm:cxn modelId="{D6010F2A-CFAA-4615-8CB2-8CB6BDBB502E}" type="presParOf" srcId="{29363C89-1FCA-4707-B8D9-02B8AEE05FC4}" destId="{CBC3CA73-F508-46B9-8154-204E63BF056C}" srcOrd="1" destOrd="0" presId="urn:microsoft.com/office/officeart/2005/8/layout/hProcess3"/>
    <dgm:cxn modelId="{8D391899-C38E-4D00-BA9F-F0D76D060250}" type="presParOf" srcId="{CBC3CA73-F508-46B9-8154-204E63BF056C}" destId="{8415ABA2-FD85-42BB-96A3-714FA3C310C9}" srcOrd="0" destOrd="0" presId="urn:microsoft.com/office/officeart/2005/8/layout/hProcess3"/>
    <dgm:cxn modelId="{D3351E19-A4C0-4D3B-98B5-D17DBEEF538A}" type="presParOf" srcId="{CBC3CA73-F508-46B9-8154-204E63BF056C}" destId="{CD4D447D-2399-4530-AD82-9C5FB0777EBE}" srcOrd="1" destOrd="0" presId="urn:microsoft.com/office/officeart/2005/8/layout/hProcess3"/>
    <dgm:cxn modelId="{FDD771E9-D390-4C7F-8E75-62CC1D4D73AA}" type="presParOf" srcId="{CBC3CA73-F508-46B9-8154-204E63BF056C}" destId="{959090F6-3158-459C-AC6C-C6CECAEBAE09}" srcOrd="2" destOrd="0" presId="urn:microsoft.com/office/officeart/2005/8/layout/hProcess3"/>
    <dgm:cxn modelId="{24C2E133-509E-4169-B039-D14539B9F808}" type="presParOf" srcId="{CBC3CA73-F508-46B9-8154-204E63BF056C}" destId="{06666040-93A0-4E8B-94D8-90471DE4E9F8}" srcOrd="3" destOrd="0" presId="urn:microsoft.com/office/officeart/2005/8/layout/hProcess3"/>
    <dgm:cxn modelId="{2233DA50-1DEA-4CE6-AAFA-F1425CEFEBB6}" type="presParOf" srcId="{29363C89-1FCA-4707-B8D9-02B8AEE05FC4}" destId="{28F96F5B-055B-484D-BB26-66DA0323E1D2}" srcOrd="2" destOrd="0" presId="urn:microsoft.com/office/officeart/2005/8/layout/hProcess3"/>
    <dgm:cxn modelId="{2690029C-EA13-47BA-82C5-802AAA58A25D}" type="presParOf" srcId="{29363C89-1FCA-4707-B8D9-02B8AEE05FC4}" destId="{36E77000-0A2B-442C-9DC7-B0EE404E158C}" srcOrd="3" destOrd="0" presId="urn:microsoft.com/office/officeart/2005/8/layout/hProcess3"/>
    <dgm:cxn modelId="{BA022B6D-FB7B-42FF-8D15-6B48F6136C6E}" type="presParOf" srcId="{36E77000-0A2B-442C-9DC7-B0EE404E158C}" destId="{F6CD1812-CB2B-4588-A8F9-95A8C7DF68D5}" srcOrd="0" destOrd="0" presId="urn:microsoft.com/office/officeart/2005/8/layout/hProcess3"/>
    <dgm:cxn modelId="{E8B8D049-63EE-4DD3-9B50-242BCFC5997A}" type="presParOf" srcId="{36E77000-0A2B-442C-9DC7-B0EE404E158C}" destId="{ED7CFA70-0811-41FF-854A-4D366CF05E8E}" srcOrd="1" destOrd="0" presId="urn:microsoft.com/office/officeart/2005/8/layout/hProcess3"/>
    <dgm:cxn modelId="{5A2B6ABC-258E-453A-B3BB-88EB24EB198C}" type="presParOf" srcId="{36E77000-0A2B-442C-9DC7-B0EE404E158C}" destId="{98D2ADB1-8ABB-4309-A161-96AD0EFD09C2}" srcOrd="2" destOrd="0" presId="urn:microsoft.com/office/officeart/2005/8/layout/hProcess3"/>
    <dgm:cxn modelId="{0683B52C-6A12-4994-AAB1-F7017C831A0B}" type="presParOf" srcId="{36E77000-0A2B-442C-9DC7-B0EE404E158C}" destId="{EA43C28D-1D40-4C5D-B9FC-FF87CD03E455}" srcOrd="3" destOrd="0" presId="urn:microsoft.com/office/officeart/2005/8/layout/hProcess3"/>
    <dgm:cxn modelId="{36FE29E4-8C87-4FC2-BA38-2D01FD837D2A}" type="presParOf" srcId="{29363C89-1FCA-4707-B8D9-02B8AEE05FC4}" destId="{5878DEAA-DD0B-4242-8382-2EF9FA1BD181}" srcOrd="4" destOrd="0" presId="urn:microsoft.com/office/officeart/2005/8/layout/hProcess3"/>
    <dgm:cxn modelId="{C3A3C64A-88F1-4D1F-A10F-32A8CE431264}" type="presParOf" srcId="{29363C89-1FCA-4707-B8D9-02B8AEE05FC4}" destId="{FF058B1A-789C-4AD6-A4E7-5677391B12F5}" srcOrd="5" destOrd="0" presId="urn:microsoft.com/office/officeart/2005/8/layout/hProcess3"/>
    <dgm:cxn modelId="{9AAE6213-DA01-4F2D-9A39-A641C10986C7}" type="presParOf" srcId="{FF058B1A-789C-4AD6-A4E7-5677391B12F5}" destId="{45197B9D-FD40-4439-8A89-3305F836E88A}" srcOrd="0" destOrd="0" presId="urn:microsoft.com/office/officeart/2005/8/layout/hProcess3"/>
    <dgm:cxn modelId="{0B068436-91BF-4532-8B23-5D6F3EBDF31B}" type="presParOf" srcId="{FF058B1A-789C-4AD6-A4E7-5677391B12F5}" destId="{15FE1F9A-ED99-4B9D-AC10-11335BDC01F1}" srcOrd="1" destOrd="0" presId="urn:microsoft.com/office/officeart/2005/8/layout/hProcess3"/>
    <dgm:cxn modelId="{694126A9-05BE-40B8-AB1D-FE3411721FFB}" type="presParOf" srcId="{FF058B1A-789C-4AD6-A4E7-5677391B12F5}" destId="{9B63A8A9-CDD1-4050-A236-5ABB8D879C06}" srcOrd="2" destOrd="0" presId="urn:microsoft.com/office/officeart/2005/8/layout/hProcess3"/>
    <dgm:cxn modelId="{D43A7C13-1E8E-4A32-A598-835D58C2063F}" type="presParOf" srcId="{FF058B1A-789C-4AD6-A4E7-5677391B12F5}" destId="{09744FE0-F988-466C-BE5E-CC197C4D31C1}" srcOrd="3" destOrd="0" presId="urn:microsoft.com/office/officeart/2005/8/layout/hProcess3"/>
    <dgm:cxn modelId="{2FA93A93-2049-417C-8554-730F1DE56A43}" type="presParOf" srcId="{29363C89-1FCA-4707-B8D9-02B8AEE05FC4}" destId="{00349756-36E3-47F5-ACDF-D47207F015C5}" srcOrd="6" destOrd="0" presId="urn:microsoft.com/office/officeart/2005/8/layout/hProcess3"/>
    <dgm:cxn modelId="{D1FCD2B5-9B52-484B-A0CE-3EC5483F67ED}" type="presParOf" srcId="{29363C89-1FCA-4707-B8D9-02B8AEE05FC4}" destId="{033D6AA1-8622-4A2F-93CF-3C2C5F75CA06}" srcOrd="7" destOrd="0" presId="urn:microsoft.com/office/officeart/2005/8/layout/hProcess3"/>
    <dgm:cxn modelId="{F9ACF5AC-CF0C-4A29-9D9C-DA73F93F273E}" type="presParOf" srcId="{033D6AA1-8622-4A2F-93CF-3C2C5F75CA06}" destId="{437FCABB-2BF9-480D-AF11-4B17130D8B77}" srcOrd="0" destOrd="0" presId="urn:microsoft.com/office/officeart/2005/8/layout/hProcess3"/>
    <dgm:cxn modelId="{FDD99EA8-4481-4081-8F2C-F397B508D00A}" type="presParOf" srcId="{033D6AA1-8622-4A2F-93CF-3C2C5F75CA06}" destId="{32A2547F-749A-4B9C-9648-6F30CCAFA17B}" srcOrd="1" destOrd="0" presId="urn:microsoft.com/office/officeart/2005/8/layout/hProcess3"/>
    <dgm:cxn modelId="{3E5383B8-4C00-42F5-87F5-BBDA62546B59}" type="presParOf" srcId="{033D6AA1-8622-4A2F-93CF-3C2C5F75CA06}" destId="{F3B19CC3-D133-437B-95B2-DBAC3AE0F326}" srcOrd="2" destOrd="0" presId="urn:microsoft.com/office/officeart/2005/8/layout/hProcess3"/>
    <dgm:cxn modelId="{00BF00D7-1DE3-454D-8816-B1A8210680E3}" type="presParOf" srcId="{033D6AA1-8622-4A2F-93CF-3C2C5F75CA06}" destId="{8EFB4273-1B53-48CC-B220-066C94C5AF23}" srcOrd="3" destOrd="0" presId="urn:microsoft.com/office/officeart/2005/8/layout/hProcess3"/>
    <dgm:cxn modelId="{2EE424E7-EAE5-44C2-B2AD-537248557E8E}" type="presParOf" srcId="{29363C89-1FCA-4707-B8D9-02B8AEE05FC4}" destId="{D5423851-C3C8-4847-A6B0-3E7C51043E87}" srcOrd="8" destOrd="0" presId="urn:microsoft.com/office/officeart/2005/8/layout/hProcess3"/>
    <dgm:cxn modelId="{D8600F96-C141-4BFE-898C-8EBB804E0E98}" type="presParOf" srcId="{29363C89-1FCA-4707-B8D9-02B8AEE05FC4}" destId="{D135258D-7B64-40D1-B538-EB1465B1E3C1}" srcOrd="9" destOrd="0" presId="urn:microsoft.com/office/officeart/2005/8/layout/hProcess3"/>
    <dgm:cxn modelId="{EEDF8603-F5A2-4E1E-BAE4-6DD8A998969F}" type="presParOf" srcId="{29363C89-1FCA-4707-B8D9-02B8AEE05FC4}" destId="{5FB1C83B-AEC4-40A5-9DA5-97234F0E9880}" srcOrd="10" destOrd="0" presId="urn:microsoft.com/office/officeart/2005/8/layout/hProcess3"/>
  </dgm:cxnLst>
  <dgm:bg/>
  <dgm:whole/>
</dgm:dataModel>
</file>

<file path=ppt/diagrams/data4.xml><?xml version="1.0" encoding="utf-8"?>
<dgm:dataModel xmlns:dgm="http://schemas.openxmlformats.org/drawingml/2006/diagram" xmlns:a="http://schemas.openxmlformats.org/drawingml/2006/main">
  <dgm:ptLst>
    <dgm:pt modelId="{15A06B0D-5DA0-4B9D-B0B7-67F125A39ED3}" type="doc">
      <dgm:prSet loTypeId="urn:microsoft.com/office/officeart/2005/8/layout/hProcess3" loCatId="process" qsTypeId="urn:microsoft.com/office/officeart/2005/8/quickstyle/simple1" qsCatId="simple" csTypeId="urn:microsoft.com/office/officeart/2005/8/colors/accent3_5" csCatId="accent3" phldr="1"/>
      <dgm:spPr/>
    </dgm:pt>
    <dgm:pt modelId="{A8E629D6-4F16-4432-B07C-B39E29B77B9B}">
      <dgm:prSet phldrT="[Text]"/>
      <dgm:spPr/>
      <dgm:t>
        <a:bodyPr/>
        <a:lstStyle/>
        <a:p>
          <a:r>
            <a:rPr lang="en-US" dirty="0" smtClean="0"/>
            <a:t>Select your preferred Destination folder and click </a:t>
          </a:r>
          <a:r>
            <a:rPr lang="en-US" b="1" dirty="0" smtClean="0"/>
            <a:t>Next</a:t>
          </a:r>
          <a:endParaRPr lang="en-US" dirty="0"/>
        </a:p>
      </dgm:t>
    </dgm:pt>
    <dgm:pt modelId="{AE069897-873A-4304-8BA0-CA43013B2A79}" type="parTrans" cxnId="{8BB9E44B-27B0-4AE4-A099-26B4AC080E57}">
      <dgm:prSet/>
      <dgm:spPr/>
      <dgm:t>
        <a:bodyPr/>
        <a:lstStyle/>
        <a:p>
          <a:endParaRPr lang="en-US"/>
        </a:p>
      </dgm:t>
    </dgm:pt>
    <dgm:pt modelId="{4A5A0232-2740-4249-81A4-C73AAF24BD95}" type="sibTrans" cxnId="{8BB9E44B-27B0-4AE4-A099-26B4AC080E57}">
      <dgm:prSet/>
      <dgm:spPr/>
      <dgm:t>
        <a:bodyPr/>
        <a:lstStyle/>
        <a:p>
          <a:endParaRPr lang="en-US"/>
        </a:p>
      </dgm:t>
    </dgm:pt>
    <dgm:pt modelId="{7A1553DA-91D8-4B38-9CD1-F00A10ABD8A9}" type="pres">
      <dgm:prSet presAssocID="{15A06B0D-5DA0-4B9D-B0B7-67F125A39ED3}" presName="Name0" presStyleCnt="0">
        <dgm:presLayoutVars>
          <dgm:dir/>
          <dgm:animLvl val="lvl"/>
          <dgm:resizeHandles val="exact"/>
        </dgm:presLayoutVars>
      </dgm:prSet>
      <dgm:spPr/>
    </dgm:pt>
    <dgm:pt modelId="{DA2565C9-F683-4553-B2F3-14B9A84D84EA}" type="pres">
      <dgm:prSet presAssocID="{15A06B0D-5DA0-4B9D-B0B7-67F125A39ED3}" presName="dummy" presStyleCnt="0"/>
      <dgm:spPr/>
    </dgm:pt>
    <dgm:pt modelId="{29363C89-1FCA-4707-B8D9-02B8AEE05FC4}" type="pres">
      <dgm:prSet presAssocID="{15A06B0D-5DA0-4B9D-B0B7-67F125A39ED3}" presName="linH" presStyleCnt="0"/>
      <dgm:spPr/>
    </dgm:pt>
    <dgm:pt modelId="{6A9A31FF-ABE0-45DE-B5B7-B7F30A688A87}" type="pres">
      <dgm:prSet presAssocID="{15A06B0D-5DA0-4B9D-B0B7-67F125A39ED3}" presName="padding1" presStyleCnt="0"/>
      <dgm:spPr/>
    </dgm:pt>
    <dgm:pt modelId="{CBC3CA73-F508-46B9-8154-204E63BF056C}" type="pres">
      <dgm:prSet presAssocID="{A8E629D6-4F16-4432-B07C-B39E29B77B9B}" presName="linV" presStyleCnt="0"/>
      <dgm:spPr/>
    </dgm:pt>
    <dgm:pt modelId="{8415ABA2-FD85-42BB-96A3-714FA3C310C9}" type="pres">
      <dgm:prSet presAssocID="{A8E629D6-4F16-4432-B07C-B39E29B77B9B}" presName="spVertical1" presStyleCnt="0"/>
      <dgm:spPr/>
    </dgm:pt>
    <dgm:pt modelId="{CD4D447D-2399-4530-AD82-9C5FB0777EBE}" type="pres">
      <dgm:prSet presAssocID="{A8E629D6-4F16-4432-B07C-B39E29B77B9B}" presName="parTx" presStyleLbl="revTx" presStyleIdx="0" presStyleCnt="1" custLinFactNeighborX="-5688" custLinFactNeighborY="59683">
        <dgm:presLayoutVars>
          <dgm:chMax val="0"/>
          <dgm:chPref val="0"/>
          <dgm:bulletEnabled val="1"/>
        </dgm:presLayoutVars>
      </dgm:prSet>
      <dgm:spPr/>
      <dgm:t>
        <a:bodyPr/>
        <a:lstStyle/>
        <a:p>
          <a:endParaRPr lang="en-US"/>
        </a:p>
      </dgm:t>
    </dgm:pt>
    <dgm:pt modelId="{959090F6-3158-459C-AC6C-C6CECAEBAE09}" type="pres">
      <dgm:prSet presAssocID="{A8E629D6-4F16-4432-B07C-B39E29B77B9B}" presName="spVertical2" presStyleCnt="0"/>
      <dgm:spPr/>
    </dgm:pt>
    <dgm:pt modelId="{06666040-93A0-4E8B-94D8-90471DE4E9F8}" type="pres">
      <dgm:prSet presAssocID="{A8E629D6-4F16-4432-B07C-B39E29B77B9B}" presName="spVertical3" presStyleCnt="0"/>
      <dgm:spPr/>
    </dgm:pt>
    <dgm:pt modelId="{D5423851-C3C8-4847-A6B0-3E7C51043E87}" type="pres">
      <dgm:prSet presAssocID="{15A06B0D-5DA0-4B9D-B0B7-67F125A39ED3}" presName="padding2" presStyleCnt="0"/>
      <dgm:spPr/>
    </dgm:pt>
    <dgm:pt modelId="{D135258D-7B64-40D1-B538-EB1465B1E3C1}" type="pres">
      <dgm:prSet presAssocID="{15A06B0D-5DA0-4B9D-B0B7-67F125A39ED3}" presName="negArrow" presStyleCnt="0"/>
      <dgm:spPr/>
    </dgm:pt>
    <dgm:pt modelId="{5FB1C83B-AEC4-40A5-9DA5-97234F0E9880}" type="pres">
      <dgm:prSet presAssocID="{15A06B0D-5DA0-4B9D-B0B7-67F125A39ED3}" presName="backgroundArrow" presStyleLbl="node1" presStyleIdx="0" presStyleCnt="1" custLinFactNeighborX="64151" custLinFactNeighborY="57717"/>
      <dgm:spPr/>
      <dgm:t>
        <a:bodyPr/>
        <a:lstStyle/>
        <a:p>
          <a:endParaRPr lang="en-US"/>
        </a:p>
      </dgm:t>
    </dgm:pt>
  </dgm:ptLst>
  <dgm:cxnLst>
    <dgm:cxn modelId="{85D2317D-D318-4329-81C6-CB524FE386B2}" type="presOf" srcId="{15A06B0D-5DA0-4B9D-B0B7-67F125A39ED3}" destId="{7A1553DA-91D8-4B38-9CD1-F00A10ABD8A9}" srcOrd="0" destOrd="0" presId="urn:microsoft.com/office/officeart/2005/8/layout/hProcess3"/>
    <dgm:cxn modelId="{8BB9E44B-27B0-4AE4-A099-26B4AC080E57}" srcId="{15A06B0D-5DA0-4B9D-B0B7-67F125A39ED3}" destId="{A8E629D6-4F16-4432-B07C-B39E29B77B9B}" srcOrd="0" destOrd="0" parTransId="{AE069897-873A-4304-8BA0-CA43013B2A79}" sibTransId="{4A5A0232-2740-4249-81A4-C73AAF24BD95}"/>
    <dgm:cxn modelId="{87E89E03-B12E-4C03-A3C6-3E92CF027694}" type="presOf" srcId="{A8E629D6-4F16-4432-B07C-B39E29B77B9B}" destId="{CD4D447D-2399-4530-AD82-9C5FB0777EBE}" srcOrd="0" destOrd="0" presId="urn:microsoft.com/office/officeart/2005/8/layout/hProcess3"/>
    <dgm:cxn modelId="{ABB7C5F8-2266-40F6-A878-1D726E4C2CFA}" type="presParOf" srcId="{7A1553DA-91D8-4B38-9CD1-F00A10ABD8A9}" destId="{DA2565C9-F683-4553-B2F3-14B9A84D84EA}" srcOrd="0" destOrd="0" presId="urn:microsoft.com/office/officeart/2005/8/layout/hProcess3"/>
    <dgm:cxn modelId="{AE53B25F-3E96-4B10-A8FA-91F3582DEF60}" type="presParOf" srcId="{7A1553DA-91D8-4B38-9CD1-F00A10ABD8A9}" destId="{29363C89-1FCA-4707-B8D9-02B8AEE05FC4}" srcOrd="1" destOrd="0" presId="urn:microsoft.com/office/officeart/2005/8/layout/hProcess3"/>
    <dgm:cxn modelId="{3678A2DF-BB3F-4F16-AC20-4C07ED8A84B8}" type="presParOf" srcId="{29363C89-1FCA-4707-B8D9-02B8AEE05FC4}" destId="{6A9A31FF-ABE0-45DE-B5B7-B7F30A688A87}" srcOrd="0" destOrd="0" presId="urn:microsoft.com/office/officeart/2005/8/layout/hProcess3"/>
    <dgm:cxn modelId="{DF94540A-5F2E-44F1-B986-737F9F7173FC}" type="presParOf" srcId="{29363C89-1FCA-4707-B8D9-02B8AEE05FC4}" destId="{CBC3CA73-F508-46B9-8154-204E63BF056C}" srcOrd="1" destOrd="0" presId="urn:microsoft.com/office/officeart/2005/8/layout/hProcess3"/>
    <dgm:cxn modelId="{97B42993-36F3-455C-8774-A92225B735ED}" type="presParOf" srcId="{CBC3CA73-F508-46B9-8154-204E63BF056C}" destId="{8415ABA2-FD85-42BB-96A3-714FA3C310C9}" srcOrd="0" destOrd="0" presId="urn:microsoft.com/office/officeart/2005/8/layout/hProcess3"/>
    <dgm:cxn modelId="{1FE430A6-5314-40E6-B8F9-2C0B29ED0C6A}" type="presParOf" srcId="{CBC3CA73-F508-46B9-8154-204E63BF056C}" destId="{CD4D447D-2399-4530-AD82-9C5FB0777EBE}" srcOrd="1" destOrd="0" presId="urn:microsoft.com/office/officeart/2005/8/layout/hProcess3"/>
    <dgm:cxn modelId="{E8BBEF74-DEB5-4A06-BFBD-5D6A66F3BA03}" type="presParOf" srcId="{CBC3CA73-F508-46B9-8154-204E63BF056C}" destId="{959090F6-3158-459C-AC6C-C6CECAEBAE09}" srcOrd="2" destOrd="0" presId="urn:microsoft.com/office/officeart/2005/8/layout/hProcess3"/>
    <dgm:cxn modelId="{B218AFD0-5FF6-4217-BD3E-AFD71ACCA4CE}" type="presParOf" srcId="{CBC3CA73-F508-46B9-8154-204E63BF056C}" destId="{06666040-93A0-4E8B-94D8-90471DE4E9F8}" srcOrd="3" destOrd="0" presId="urn:microsoft.com/office/officeart/2005/8/layout/hProcess3"/>
    <dgm:cxn modelId="{EBE9164C-A779-4967-82C8-D2C6EC28CB04}" type="presParOf" srcId="{29363C89-1FCA-4707-B8D9-02B8AEE05FC4}" destId="{D5423851-C3C8-4847-A6B0-3E7C51043E87}" srcOrd="2" destOrd="0" presId="urn:microsoft.com/office/officeart/2005/8/layout/hProcess3"/>
    <dgm:cxn modelId="{A470EB7F-4D3C-4EDF-B8D0-FF25BFF1A465}" type="presParOf" srcId="{29363C89-1FCA-4707-B8D9-02B8AEE05FC4}" destId="{D135258D-7B64-40D1-B538-EB1465B1E3C1}" srcOrd="3" destOrd="0" presId="urn:microsoft.com/office/officeart/2005/8/layout/hProcess3"/>
    <dgm:cxn modelId="{F97C64DB-AA4F-4EA6-9106-C4BAD63A2D1A}" type="presParOf" srcId="{29363C89-1FCA-4707-B8D9-02B8AEE05FC4}" destId="{5FB1C83B-AEC4-40A5-9DA5-97234F0E9880}" srcOrd="4" destOrd="0" presId="urn:microsoft.com/office/officeart/2005/8/layout/hProcess3"/>
  </dgm:cxnLst>
  <dgm:bg/>
  <dgm:whole/>
</dgm:dataModel>
</file>

<file path=ppt/diagrams/data5.xml><?xml version="1.0" encoding="utf-8"?>
<dgm:dataModel xmlns:dgm="http://schemas.openxmlformats.org/drawingml/2006/diagram" xmlns:a="http://schemas.openxmlformats.org/drawingml/2006/main">
  <dgm:ptLst>
    <dgm:pt modelId="{15A06B0D-5DA0-4B9D-B0B7-67F125A39ED3}" type="doc">
      <dgm:prSet loTypeId="urn:microsoft.com/office/officeart/2005/8/layout/hProcess3" loCatId="process" qsTypeId="urn:microsoft.com/office/officeart/2005/8/quickstyle/simple1" qsCatId="simple" csTypeId="urn:microsoft.com/office/officeart/2005/8/colors/accent3_5" csCatId="accent3" phldr="1"/>
      <dgm:spPr/>
    </dgm:pt>
    <dgm:pt modelId="{A8E629D6-4F16-4432-B07C-B39E29B77B9B}">
      <dgm:prSet phldrT="[Text]"/>
      <dgm:spPr/>
      <dgm:t>
        <a:bodyPr/>
        <a:lstStyle/>
        <a:p>
          <a:r>
            <a:rPr lang="en-US" dirty="0" smtClean="0"/>
            <a:t>We have chosen to just install the default components but you can choose what you wish and click </a:t>
          </a:r>
          <a:r>
            <a:rPr lang="en-US" b="1" dirty="0" smtClean="0"/>
            <a:t>Install</a:t>
          </a:r>
          <a:r>
            <a:rPr lang="en-US" dirty="0" smtClean="0"/>
            <a:t>.</a:t>
          </a:r>
          <a:endParaRPr lang="en-US" dirty="0"/>
        </a:p>
      </dgm:t>
    </dgm:pt>
    <dgm:pt modelId="{AE069897-873A-4304-8BA0-CA43013B2A79}" type="parTrans" cxnId="{8BB9E44B-27B0-4AE4-A099-26B4AC080E57}">
      <dgm:prSet/>
      <dgm:spPr/>
      <dgm:t>
        <a:bodyPr/>
        <a:lstStyle/>
        <a:p>
          <a:endParaRPr lang="en-US"/>
        </a:p>
      </dgm:t>
    </dgm:pt>
    <dgm:pt modelId="{4A5A0232-2740-4249-81A4-C73AAF24BD95}" type="sibTrans" cxnId="{8BB9E44B-27B0-4AE4-A099-26B4AC080E57}">
      <dgm:prSet/>
      <dgm:spPr/>
      <dgm:t>
        <a:bodyPr/>
        <a:lstStyle/>
        <a:p>
          <a:endParaRPr lang="en-US"/>
        </a:p>
      </dgm:t>
    </dgm:pt>
    <dgm:pt modelId="{7A1553DA-91D8-4B38-9CD1-F00A10ABD8A9}" type="pres">
      <dgm:prSet presAssocID="{15A06B0D-5DA0-4B9D-B0B7-67F125A39ED3}" presName="Name0" presStyleCnt="0">
        <dgm:presLayoutVars>
          <dgm:dir/>
          <dgm:animLvl val="lvl"/>
          <dgm:resizeHandles val="exact"/>
        </dgm:presLayoutVars>
      </dgm:prSet>
      <dgm:spPr/>
    </dgm:pt>
    <dgm:pt modelId="{DA2565C9-F683-4553-B2F3-14B9A84D84EA}" type="pres">
      <dgm:prSet presAssocID="{15A06B0D-5DA0-4B9D-B0B7-67F125A39ED3}" presName="dummy" presStyleCnt="0"/>
      <dgm:spPr/>
    </dgm:pt>
    <dgm:pt modelId="{29363C89-1FCA-4707-B8D9-02B8AEE05FC4}" type="pres">
      <dgm:prSet presAssocID="{15A06B0D-5DA0-4B9D-B0B7-67F125A39ED3}" presName="linH" presStyleCnt="0"/>
      <dgm:spPr/>
    </dgm:pt>
    <dgm:pt modelId="{6A9A31FF-ABE0-45DE-B5B7-B7F30A688A87}" type="pres">
      <dgm:prSet presAssocID="{15A06B0D-5DA0-4B9D-B0B7-67F125A39ED3}" presName="padding1" presStyleCnt="0"/>
      <dgm:spPr/>
    </dgm:pt>
    <dgm:pt modelId="{CBC3CA73-F508-46B9-8154-204E63BF056C}" type="pres">
      <dgm:prSet presAssocID="{A8E629D6-4F16-4432-B07C-B39E29B77B9B}" presName="linV" presStyleCnt="0"/>
      <dgm:spPr/>
    </dgm:pt>
    <dgm:pt modelId="{8415ABA2-FD85-42BB-96A3-714FA3C310C9}" type="pres">
      <dgm:prSet presAssocID="{A8E629D6-4F16-4432-B07C-B39E29B77B9B}" presName="spVertical1" presStyleCnt="0"/>
      <dgm:spPr/>
    </dgm:pt>
    <dgm:pt modelId="{CD4D447D-2399-4530-AD82-9C5FB0777EBE}" type="pres">
      <dgm:prSet presAssocID="{A8E629D6-4F16-4432-B07C-B39E29B77B9B}" presName="parTx" presStyleLbl="revTx" presStyleIdx="0" presStyleCnt="1" custLinFactNeighborX="-9578" custLinFactNeighborY="2440">
        <dgm:presLayoutVars>
          <dgm:chMax val="0"/>
          <dgm:chPref val="0"/>
          <dgm:bulletEnabled val="1"/>
        </dgm:presLayoutVars>
      </dgm:prSet>
      <dgm:spPr/>
      <dgm:t>
        <a:bodyPr/>
        <a:lstStyle/>
        <a:p>
          <a:endParaRPr lang="en-US"/>
        </a:p>
      </dgm:t>
    </dgm:pt>
    <dgm:pt modelId="{959090F6-3158-459C-AC6C-C6CECAEBAE09}" type="pres">
      <dgm:prSet presAssocID="{A8E629D6-4F16-4432-B07C-B39E29B77B9B}" presName="spVertical2" presStyleCnt="0"/>
      <dgm:spPr/>
    </dgm:pt>
    <dgm:pt modelId="{06666040-93A0-4E8B-94D8-90471DE4E9F8}" type="pres">
      <dgm:prSet presAssocID="{A8E629D6-4F16-4432-B07C-B39E29B77B9B}" presName="spVertical3" presStyleCnt="0"/>
      <dgm:spPr/>
    </dgm:pt>
    <dgm:pt modelId="{D5423851-C3C8-4847-A6B0-3E7C51043E87}" type="pres">
      <dgm:prSet presAssocID="{15A06B0D-5DA0-4B9D-B0B7-67F125A39ED3}" presName="padding2" presStyleCnt="0"/>
      <dgm:spPr/>
    </dgm:pt>
    <dgm:pt modelId="{D135258D-7B64-40D1-B538-EB1465B1E3C1}" type="pres">
      <dgm:prSet presAssocID="{15A06B0D-5DA0-4B9D-B0B7-67F125A39ED3}" presName="negArrow" presStyleCnt="0"/>
      <dgm:spPr/>
    </dgm:pt>
    <dgm:pt modelId="{5FB1C83B-AEC4-40A5-9DA5-97234F0E9880}" type="pres">
      <dgm:prSet presAssocID="{15A06B0D-5DA0-4B9D-B0B7-67F125A39ED3}" presName="backgroundArrow" presStyleLbl="node1" presStyleIdx="0" presStyleCnt="1" custLinFactNeighborX="64151" custLinFactNeighborY="57717"/>
      <dgm:spPr/>
      <dgm:t>
        <a:bodyPr/>
        <a:lstStyle/>
        <a:p>
          <a:endParaRPr lang="en-US"/>
        </a:p>
      </dgm:t>
    </dgm:pt>
  </dgm:ptLst>
  <dgm:cxnLst>
    <dgm:cxn modelId="{54751BBE-2537-4F64-9707-76A4E16BB0B0}" type="presOf" srcId="{A8E629D6-4F16-4432-B07C-B39E29B77B9B}" destId="{CD4D447D-2399-4530-AD82-9C5FB0777EBE}" srcOrd="0" destOrd="0" presId="urn:microsoft.com/office/officeart/2005/8/layout/hProcess3"/>
    <dgm:cxn modelId="{8BB9E44B-27B0-4AE4-A099-26B4AC080E57}" srcId="{15A06B0D-5DA0-4B9D-B0B7-67F125A39ED3}" destId="{A8E629D6-4F16-4432-B07C-B39E29B77B9B}" srcOrd="0" destOrd="0" parTransId="{AE069897-873A-4304-8BA0-CA43013B2A79}" sibTransId="{4A5A0232-2740-4249-81A4-C73AAF24BD95}"/>
    <dgm:cxn modelId="{C57A21C2-CB19-4E30-9436-B40011DDAA8F}" type="presOf" srcId="{15A06B0D-5DA0-4B9D-B0B7-67F125A39ED3}" destId="{7A1553DA-91D8-4B38-9CD1-F00A10ABD8A9}" srcOrd="0" destOrd="0" presId="urn:microsoft.com/office/officeart/2005/8/layout/hProcess3"/>
    <dgm:cxn modelId="{FE76565A-5512-45D4-8AD1-3A3F2993BBE0}" type="presParOf" srcId="{7A1553DA-91D8-4B38-9CD1-F00A10ABD8A9}" destId="{DA2565C9-F683-4553-B2F3-14B9A84D84EA}" srcOrd="0" destOrd="0" presId="urn:microsoft.com/office/officeart/2005/8/layout/hProcess3"/>
    <dgm:cxn modelId="{77B899C2-CFA7-4C6A-9428-E99C36F53496}" type="presParOf" srcId="{7A1553DA-91D8-4B38-9CD1-F00A10ABD8A9}" destId="{29363C89-1FCA-4707-B8D9-02B8AEE05FC4}" srcOrd="1" destOrd="0" presId="urn:microsoft.com/office/officeart/2005/8/layout/hProcess3"/>
    <dgm:cxn modelId="{9A0AB357-E46E-41AF-B0A4-02F95849BB5F}" type="presParOf" srcId="{29363C89-1FCA-4707-B8D9-02B8AEE05FC4}" destId="{6A9A31FF-ABE0-45DE-B5B7-B7F30A688A87}" srcOrd="0" destOrd="0" presId="urn:microsoft.com/office/officeart/2005/8/layout/hProcess3"/>
    <dgm:cxn modelId="{724D6067-5EE9-41DC-B43A-AA1D49757EE5}" type="presParOf" srcId="{29363C89-1FCA-4707-B8D9-02B8AEE05FC4}" destId="{CBC3CA73-F508-46B9-8154-204E63BF056C}" srcOrd="1" destOrd="0" presId="urn:microsoft.com/office/officeart/2005/8/layout/hProcess3"/>
    <dgm:cxn modelId="{31D19CF0-72DE-4579-971F-E58F8E27C177}" type="presParOf" srcId="{CBC3CA73-F508-46B9-8154-204E63BF056C}" destId="{8415ABA2-FD85-42BB-96A3-714FA3C310C9}" srcOrd="0" destOrd="0" presId="urn:microsoft.com/office/officeart/2005/8/layout/hProcess3"/>
    <dgm:cxn modelId="{4ADA6887-4B3B-4B45-917A-C7613C5F3C15}" type="presParOf" srcId="{CBC3CA73-F508-46B9-8154-204E63BF056C}" destId="{CD4D447D-2399-4530-AD82-9C5FB0777EBE}" srcOrd="1" destOrd="0" presId="urn:microsoft.com/office/officeart/2005/8/layout/hProcess3"/>
    <dgm:cxn modelId="{53755D61-8FAE-430A-994F-FEBD37643427}" type="presParOf" srcId="{CBC3CA73-F508-46B9-8154-204E63BF056C}" destId="{959090F6-3158-459C-AC6C-C6CECAEBAE09}" srcOrd="2" destOrd="0" presId="urn:microsoft.com/office/officeart/2005/8/layout/hProcess3"/>
    <dgm:cxn modelId="{9A439016-DF5A-4A0B-8CD9-829D2485FC47}" type="presParOf" srcId="{CBC3CA73-F508-46B9-8154-204E63BF056C}" destId="{06666040-93A0-4E8B-94D8-90471DE4E9F8}" srcOrd="3" destOrd="0" presId="urn:microsoft.com/office/officeart/2005/8/layout/hProcess3"/>
    <dgm:cxn modelId="{17BC8F2A-6C30-4FB8-ABBD-7CD79929836B}" type="presParOf" srcId="{29363C89-1FCA-4707-B8D9-02B8AEE05FC4}" destId="{D5423851-C3C8-4847-A6B0-3E7C51043E87}" srcOrd="2" destOrd="0" presId="urn:microsoft.com/office/officeart/2005/8/layout/hProcess3"/>
    <dgm:cxn modelId="{C62A2CDC-B454-45DA-85D7-B81E75B418F6}" type="presParOf" srcId="{29363C89-1FCA-4707-B8D9-02B8AEE05FC4}" destId="{D135258D-7B64-40D1-B538-EB1465B1E3C1}" srcOrd="3" destOrd="0" presId="urn:microsoft.com/office/officeart/2005/8/layout/hProcess3"/>
    <dgm:cxn modelId="{F477A8E9-82E4-4536-92DD-DF89DDE3BB74}" type="presParOf" srcId="{29363C89-1FCA-4707-B8D9-02B8AEE05FC4}" destId="{5FB1C83B-AEC4-40A5-9DA5-97234F0E9880}" srcOrd="4" destOrd="0" presId="urn:microsoft.com/office/officeart/2005/8/layout/hProcess3"/>
  </dgm:cxnLst>
  <dgm:bg/>
  <dgm:whole/>
</dgm:dataModel>
</file>

<file path=ppt/diagrams/data6.xml><?xml version="1.0" encoding="utf-8"?>
<dgm:dataModel xmlns:dgm="http://schemas.openxmlformats.org/drawingml/2006/diagram" xmlns:a="http://schemas.openxmlformats.org/drawingml/2006/main">
  <dgm:ptLst>
    <dgm:pt modelId="{15A06B0D-5DA0-4B9D-B0B7-67F125A39ED3}" type="doc">
      <dgm:prSet loTypeId="urn:microsoft.com/office/officeart/2005/8/layout/hProcess3" loCatId="process" qsTypeId="urn:microsoft.com/office/officeart/2005/8/quickstyle/simple1" qsCatId="simple" csTypeId="urn:microsoft.com/office/officeart/2005/8/colors/accent3_5" csCatId="accent3" phldr="1"/>
      <dgm:spPr/>
      <dgm:t>
        <a:bodyPr/>
        <a:lstStyle/>
        <a:p>
          <a:endParaRPr lang="en-US"/>
        </a:p>
      </dgm:t>
    </dgm:pt>
    <dgm:pt modelId="{7A0F8724-5A22-40E6-A2F8-275E3BC6D71C}">
      <dgm:prSet/>
      <dgm:spPr/>
      <dgm:t>
        <a:bodyPr/>
        <a:lstStyle/>
        <a:p>
          <a:r>
            <a:rPr lang="en-US" dirty="0" smtClean="0"/>
            <a:t>Leave the box ticked to </a:t>
          </a:r>
          <a:r>
            <a:rPr lang="en-US" b="1" dirty="0" smtClean="0"/>
            <a:t>Launch OBS Studio</a:t>
          </a:r>
          <a:r>
            <a:rPr lang="en-US" dirty="0" smtClean="0"/>
            <a:t> and click </a:t>
          </a:r>
          <a:r>
            <a:rPr lang="en-US" b="1" dirty="0" smtClean="0"/>
            <a:t>Finish</a:t>
          </a:r>
          <a:r>
            <a:rPr lang="en-US" dirty="0" smtClean="0"/>
            <a:t>.</a:t>
          </a:r>
          <a:endParaRPr lang="en-US" dirty="0"/>
        </a:p>
      </dgm:t>
    </dgm:pt>
    <dgm:pt modelId="{D35CEE70-7E80-449E-A47E-AD3B1B729678}" type="parTrans" cxnId="{83AFB873-3461-469F-B8AB-5D4F07A95D4F}">
      <dgm:prSet/>
      <dgm:spPr/>
      <dgm:t>
        <a:bodyPr/>
        <a:lstStyle/>
        <a:p>
          <a:endParaRPr lang="en-US"/>
        </a:p>
      </dgm:t>
    </dgm:pt>
    <dgm:pt modelId="{404DA51B-9CDE-4878-93FF-559C61D1F3BE}" type="sibTrans" cxnId="{83AFB873-3461-469F-B8AB-5D4F07A95D4F}">
      <dgm:prSet/>
      <dgm:spPr/>
      <dgm:t>
        <a:bodyPr/>
        <a:lstStyle/>
        <a:p>
          <a:endParaRPr lang="en-US"/>
        </a:p>
      </dgm:t>
    </dgm:pt>
    <dgm:pt modelId="{287D6B66-9D77-40DA-8AD8-B8F833FF3CDC}">
      <dgm:prSet/>
      <dgm:spPr/>
      <dgm:t>
        <a:bodyPr/>
        <a:lstStyle/>
        <a:p>
          <a:r>
            <a:rPr lang="en-US" smtClean="0"/>
            <a:t>You will see the </a:t>
          </a:r>
          <a:r>
            <a:rPr lang="en-US" b="1" smtClean="0"/>
            <a:t>Licence Agreement</a:t>
          </a:r>
          <a:r>
            <a:rPr lang="en-US" smtClean="0"/>
            <a:t> displayed, click </a:t>
          </a:r>
          <a:r>
            <a:rPr lang="en-US" b="1" smtClean="0"/>
            <a:t>OK</a:t>
          </a:r>
          <a:r>
            <a:rPr lang="en-US" smtClean="0"/>
            <a:t> to continue to launch OBS Studio.</a:t>
          </a:r>
          <a:endParaRPr lang="en-US"/>
        </a:p>
      </dgm:t>
    </dgm:pt>
    <dgm:pt modelId="{D270A2BD-FA07-4C95-8CFB-4CFA7B57F376}" type="parTrans" cxnId="{FC9D4395-32D1-4976-9ADF-071E08A9367E}">
      <dgm:prSet/>
      <dgm:spPr/>
      <dgm:t>
        <a:bodyPr/>
        <a:lstStyle/>
        <a:p>
          <a:endParaRPr lang="en-US"/>
        </a:p>
      </dgm:t>
    </dgm:pt>
    <dgm:pt modelId="{8E51AE35-DCA7-42C8-9F70-BDD7E00C019B}" type="sibTrans" cxnId="{FC9D4395-32D1-4976-9ADF-071E08A9367E}">
      <dgm:prSet/>
      <dgm:spPr/>
      <dgm:t>
        <a:bodyPr/>
        <a:lstStyle/>
        <a:p>
          <a:endParaRPr lang="en-US"/>
        </a:p>
      </dgm:t>
    </dgm:pt>
    <dgm:pt modelId="{7A1553DA-91D8-4B38-9CD1-F00A10ABD8A9}" type="pres">
      <dgm:prSet presAssocID="{15A06B0D-5DA0-4B9D-B0B7-67F125A39ED3}" presName="Name0" presStyleCnt="0">
        <dgm:presLayoutVars>
          <dgm:dir/>
          <dgm:animLvl val="lvl"/>
          <dgm:resizeHandles val="exact"/>
        </dgm:presLayoutVars>
      </dgm:prSet>
      <dgm:spPr/>
    </dgm:pt>
    <dgm:pt modelId="{DA2565C9-F683-4553-B2F3-14B9A84D84EA}" type="pres">
      <dgm:prSet presAssocID="{15A06B0D-5DA0-4B9D-B0B7-67F125A39ED3}" presName="dummy" presStyleCnt="0"/>
      <dgm:spPr/>
    </dgm:pt>
    <dgm:pt modelId="{29363C89-1FCA-4707-B8D9-02B8AEE05FC4}" type="pres">
      <dgm:prSet presAssocID="{15A06B0D-5DA0-4B9D-B0B7-67F125A39ED3}" presName="linH" presStyleCnt="0"/>
      <dgm:spPr/>
    </dgm:pt>
    <dgm:pt modelId="{6A9A31FF-ABE0-45DE-B5B7-B7F30A688A87}" type="pres">
      <dgm:prSet presAssocID="{15A06B0D-5DA0-4B9D-B0B7-67F125A39ED3}" presName="padding1" presStyleCnt="0"/>
      <dgm:spPr/>
    </dgm:pt>
    <dgm:pt modelId="{7861397E-6B7C-4E39-8FFB-38AF330F0DAC}" type="pres">
      <dgm:prSet presAssocID="{7A0F8724-5A22-40E6-A2F8-275E3BC6D71C}" presName="linV" presStyleCnt="0"/>
      <dgm:spPr/>
    </dgm:pt>
    <dgm:pt modelId="{459F5C58-E78A-4ECE-A2A7-546C301C3D8A}" type="pres">
      <dgm:prSet presAssocID="{7A0F8724-5A22-40E6-A2F8-275E3BC6D71C}" presName="spVertical1" presStyleCnt="0"/>
      <dgm:spPr/>
    </dgm:pt>
    <dgm:pt modelId="{2547A3B7-E8A0-4AE0-8161-01954C2F30C3}" type="pres">
      <dgm:prSet presAssocID="{7A0F8724-5A22-40E6-A2F8-275E3BC6D71C}" presName="parTx" presStyleLbl="revTx" presStyleIdx="0" presStyleCnt="2" custScaleX="128617">
        <dgm:presLayoutVars>
          <dgm:chMax val="0"/>
          <dgm:chPref val="0"/>
          <dgm:bulletEnabled val="1"/>
        </dgm:presLayoutVars>
      </dgm:prSet>
      <dgm:spPr/>
    </dgm:pt>
    <dgm:pt modelId="{29B5E931-4690-4169-A1D7-0BBF68FBF115}" type="pres">
      <dgm:prSet presAssocID="{7A0F8724-5A22-40E6-A2F8-275E3BC6D71C}" presName="spVertical2" presStyleCnt="0"/>
      <dgm:spPr/>
    </dgm:pt>
    <dgm:pt modelId="{3880FCF4-05B9-49C3-BA30-66C207913844}" type="pres">
      <dgm:prSet presAssocID="{7A0F8724-5A22-40E6-A2F8-275E3BC6D71C}" presName="spVertical3" presStyleCnt="0"/>
      <dgm:spPr/>
    </dgm:pt>
    <dgm:pt modelId="{4E080C14-F38F-40E0-9C93-946CD54C4C23}" type="pres">
      <dgm:prSet presAssocID="{404DA51B-9CDE-4878-93FF-559C61D1F3BE}" presName="space" presStyleCnt="0"/>
      <dgm:spPr/>
    </dgm:pt>
    <dgm:pt modelId="{10E40919-53CA-4860-807C-8BEB20C92136}" type="pres">
      <dgm:prSet presAssocID="{287D6B66-9D77-40DA-8AD8-B8F833FF3CDC}" presName="linV" presStyleCnt="0"/>
      <dgm:spPr/>
    </dgm:pt>
    <dgm:pt modelId="{0F59445B-8290-402B-B710-E2F0809A616C}" type="pres">
      <dgm:prSet presAssocID="{287D6B66-9D77-40DA-8AD8-B8F833FF3CDC}" presName="spVertical1" presStyleCnt="0"/>
      <dgm:spPr/>
    </dgm:pt>
    <dgm:pt modelId="{3DD96972-7BB4-45F9-AEBD-CFAA824EA012}" type="pres">
      <dgm:prSet presAssocID="{287D6B66-9D77-40DA-8AD8-B8F833FF3CDC}" presName="parTx" presStyleLbl="revTx" presStyleIdx="1" presStyleCnt="2">
        <dgm:presLayoutVars>
          <dgm:chMax val="0"/>
          <dgm:chPref val="0"/>
          <dgm:bulletEnabled val="1"/>
        </dgm:presLayoutVars>
      </dgm:prSet>
      <dgm:spPr/>
    </dgm:pt>
    <dgm:pt modelId="{ADD3A3AA-6AB1-4CE7-87C2-674FF121C42A}" type="pres">
      <dgm:prSet presAssocID="{287D6B66-9D77-40DA-8AD8-B8F833FF3CDC}" presName="spVertical2" presStyleCnt="0"/>
      <dgm:spPr/>
    </dgm:pt>
    <dgm:pt modelId="{A396F8EE-F8E7-4F36-B952-C71C997D6BA3}" type="pres">
      <dgm:prSet presAssocID="{287D6B66-9D77-40DA-8AD8-B8F833FF3CDC}" presName="spVertical3" presStyleCnt="0"/>
      <dgm:spPr/>
    </dgm:pt>
    <dgm:pt modelId="{D5423851-C3C8-4847-A6B0-3E7C51043E87}" type="pres">
      <dgm:prSet presAssocID="{15A06B0D-5DA0-4B9D-B0B7-67F125A39ED3}" presName="padding2" presStyleCnt="0"/>
      <dgm:spPr/>
    </dgm:pt>
    <dgm:pt modelId="{D135258D-7B64-40D1-B538-EB1465B1E3C1}" type="pres">
      <dgm:prSet presAssocID="{15A06B0D-5DA0-4B9D-B0B7-67F125A39ED3}" presName="negArrow" presStyleCnt="0"/>
      <dgm:spPr/>
    </dgm:pt>
    <dgm:pt modelId="{5FB1C83B-AEC4-40A5-9DA5-97234F0E9880}" type="pres">
      <dgm:prSet presAssocID="{15A06B0D-5DA0-4B9D-B0B7-67F125A39ED3}" presName="backgroundArrow" presStyleLbl="node1" presStyleIdx="0" presStyleCnt="1" custScaleY="111872" custLinFactNeighborX="64151" custLinFactNeighborY="57717"/>
      <dgm:spPr/>
      <dgm:t>
        <a:bodyPr/>
        <a:lstStyle/>
        <a:p>
          <a:endParaRPr lang="en-US"/>
        </a:p>
      </dgm:t>
    </dgm:pt>
  </dgm:ptLst>
  <dgm:cxnLst>
    <dgm:cxn modelId="{DE567217-0301-43B8-B5EE-FBDCEF3D4D3D}" type="presOf" srcId="{7A0F8724-5A22-40E6-A2F8-275E3BC6D71C}" destId="{2547A3B7-E8A0-4AE0-8161-01954C2F30C3}" srcOrd="0" destOrd="0" presId="urn:microsoft.com/office/officeart/2005/8/layout/hProcess3"/>
    <dgm:cxn modelId="{83AFB873-3461-469F-B8AB-5D4F07A95D4F}" srcId="{15A06B0D-5DA0-4B9D-B0B7-67F125A39ED3}" destId="{7A0F8724-5A22-40E6-A2F8-275E3BC6D71C}" srcOrd="0" destOrd="0" parTransId="{D35CEE70-7E80-449E-A47E-AD3B1B729678}" sibTransId="{404DA51B-9CDE-4878-93FF-559C61D1F3BE}"/>
    <dgm:cxn modelId="{7322C160-8228-441B-BD94-37FE6B177B45}" type="presOf" srcId="{15A06B0D-5DA0-4B9D-B0B7-67F125A39ED3}" destId="{7A1553DA-91D8-4B38-9CD1-F00A10ABD8A9}" srcOrd="0" destOrd="0" presId="urn:microsoft.com/office/officeart/2005/8/layout/hProcess3"/>
    <dgm:cxn modelId="{FC9D4395-32D1-4976-9ADF-071E08A9367E}" srcId="{15A06B0D-5DA0-4B9D-B0B7-67F125A39ED3}" destId="{287D6B66-9D77-40DA-8AD8-B8F833FF3CDC}" srcOrd="1" destOrd="0" parTransId="{D270A2BD-FA07-4C95-8CFB-4CFA7B57F376}" sibTransId="{8E51AE35-DCA7-42C8-9F70-BDD7E00C019B}"/>
    <dgm:cxn modelId="{10E52A2E-FCEF-4601-94E7-3D3FEAF4E7BA}" type="presOf" srcId="{287D6B66-9D77-40DA-8AD8-B8F833FF3CDC}" destId="{3DD96972-7BB4-45F9-AEBD-CFAA824EA012}" srcOrd="0" destOrd="0" presId="urn:microsoft.com/office/officeart/2005/8/layout/hProcess3"/>
    <dgm:cxn modelId="{BE17DA5E-86E5-4650-A71B-EF296EA2C4D9}" type="presParOf" srcId="{7A1553DA-91D8-4B38-9CD1-F00A10ABD8A9}" destId="{DA2565C9-F683-4553-B2F3-14B9A84D84EA}" srcOrd="0" destOrd="0" presId="urn:microsoft.com/office/officeart/2005/8/layout/hProcess3"/>
    <dgm:cxn modelId="{BC73342B-523A-4203-B16A-ED193343A7AE}" type="presParOf" srcId="{7A1553DA-91D8-4B38-9CD1-F00A10ABD8A9}" destId="{29363C89-1FCA-4707-B8D9-02B8AEE05FC4}" srcOrd="1" destOrd="0" presId="urn:microsoft.com/office/officeart/2005/8/layout/hProcess3"/>
    <dgm:cxn modelId="{12280EBB-8F91-4603-A332-938A74120ADF}" type="presParOf" srcId="{29363C89-1FCA-4707-B8D9-02B8AEE05FC4}" destId="{6A9A31FF-ABE0-45DE-B5B7-B7F30A688A87}" srcOrd="0" destOrd="0" presId="urn:microsoft.com/office/officeart/2005/8/layout/hProcess3"/>
    <dgm:cxn modelId="{C5947B0E-FF82-460E-8D33-8F55D818B165}" type="presParOf" srcId="{29363C89-1FCA-4707-B8D9-02B8AEE05FC4}" destId="{7861397E-6B7C-4E39-8FFB-38AF330F0DAC}" srcOrd="1" destOrd="0" presId="urn:microsoft.com/office/officeart/2005/8/layout/hProcess3"/>
    <dgm:cxn modelId="{AE840B64-DC78-4E4D-A2F0-9D4603481E30}" type="presParOf" srcId="{7861397E-6B7C-4E39-8FFB-38AF330F0DAC}" destId="{459F5C58-E78A-4ECE-A2A7-546C301C3D8A}" srcOrd="0" destOrd="0" presId="urn:microsoft.com/office/officeart/2005/8/layout/hProcess3"/>
    <dgm:cxn modelId="{FABD0843-0810-4792-9125-2A3C4B6B0E90}" type="presParOf" srcId="{7861397E-6B7C-4E39-8FFB-38AF330F0DAC}" destId="{2547A3B7-E8A0-4AE0-8161-01954C2F30C3}" srcOrd="1" destOrd="0" presId="urn:microsoft.com/office/officeart/2005/8/layout/hProcess3"/>
    <dgm:cxn modelId="{55AC688E-1336-4CAB-A79A-93DA61F82A11}" type="presParOf" srcId="{7861397E-6B7C-4E39-8FFB-38AF330F0DAC}" destId="{29B5E931-4690-4169-A1D7-0BBF68FBF115}" srcOrd="2" destOrd="0" presId="urn:microsoft.com/office/officeart/2005/8/layout/hProcess3"/>
    <dgm:cxn modelId="{700E6A7E-5E77-4E48-8FA8-484A1E7485BC}" type="presParOf" srcId="{7861397E-6B7C-4E39-8FFB-38AF330F0DAC}" destId="{3880FCF4-05B9-49C3-BA30-66C207913844}" srcOrd="3" destOrd="0" presId="urn:microsoft.com/office/officeart/2005/8/layout/hProcess3"/>
    <dgm:cxn modelId="{7B18D992-8D59-49AB-87BB-425C804D583E}" type="presParOf" srcId="{29363C89-1FCA-4707-B8D9-02B8AEE05FC4}" destId="{4E080C14-F38F-40E0-9C93-946CD54C4C23}" srcOrd="2" destOrd="0" presId="urn:microsoft.com/office/officeart/2005/8/layout/hProcess3"/>
    <dgm:cxn modelId="{8A8FDCA6-D9E8-464D-94E6-17AF464DD695}" type="presParOf" srcId="{29363C89-1FCA-4707-B8D9-02B8AEE05FC4}" destId="{10E40919-53CA-4860-807C-8BEB20C92136}" srcOrd="3" destOrd="0" presId="urn:microsoft.com/office/officeart/2005/8/layout/hProcess3"/>
    <dgm:cxn modelId="{EBE86644-4BF9-4E7F-86F2-A1B70431A31B}" type="presParOf" srcId="{10E40919-53CA-4860-807C-8BEB20C92136}" destId="{0F59445B-8290-402B-B710-E2F0809A616C}" srcOrd="0" destOrd="0" presId="urn:microsoft.com/office/officeart/2005/8/layout/hProcess3"/>
    <dgm:cxn modelId="{D7A9F3FE-0159-4070-889F-34B0159EDD91}" type="presParOf" srcId="{10E40919-53CA-4860-807C-8BEB20C92136}" destId="{3DD96972-7BB4-45F9-AEBD-CFAA824EA012}" srcOrd="1" destOrd="0" presId="urn:microsoft.com/office/officeart/2005/8/layout/hProcess3"/>
    <dgm:cxn modelId="{4DF4CA1A-AA78-4408-8FA4-6B5414A1E0B9}" type="presParOf" srcId="{10E40919-53CA-4860-807C-8BEB20C92136}" destId="{ADD3A3AA-6AB1-4CE7-87C2-674FF121C42A}" srcOrd="2" destOrd="0" presId="urn:microsoft.com/office/officeart/2005/8/layout/hProcess3"/>
    <dgm:cxn modelId="{E91DE301-2F1E-4D04-9601-B6EE75A9A82B}" type="presParOf" srcId="{10E40919-53CA-4860-807C-8BEB20C92136}" destId="{A396F8EE-F8E7-4F36-B952-C71C997D6BA3}" srcOrd="3" destOrd="0" presId="urn:microsoft.com/office/officeart/2005/8/layout/hProcess3"/>
    <dgm:cxn modelId="{035C5A48-49C2-4C69-882A-2FF692999A0A}" type="presParOf" srcId="{29363C89-1FCA-4707-B8D9-02B8AEE05FC4}" destId="{D5423851-C3C8-4847-A6B0-3E7C51043E87}" srcOrd="4" destOrd="0" presId="urn:microsoft.com/office/officeart/2005/8/layout/hProcess3"/>
    <dgm:cxn modelId="{CA0358BE-834F-46AB-A42D-956BB7EFD2FC}" type="presParOf" srcId="{29363C89-1FCA-4707-B8D9-02B8AEE05FC4}" destId="{D135258D-7B64-40D1-B538-EB1465B1E3C1}" srcOrd="5" destOrd="0" presId="urn:microsoft.com/office/officeart/2005/8/layout/hProcess3"/>
    <dgm:cxn modelId="{3CA97146-CE1A-4507-91C0-A003A88F435A}" type="presParOf" srcId="{29363C89-1FCA-4707-B8D9-02B8AEE05FC4}" destId="{5FB1C83B-AEC4-40A5-9DA5-97234F0E9880}" srcOrd="6" destOrd="0" presId="urn:microsoft.com/office/officeart/2005/8/layout/hProcess3"/>
  </dgm:cxnLst>
  <dgm:bg/>
  <dgm:whole/>
</dgm:dataModel>
</file>

<file path=ppt/diagrams/data7.xml><?xml version="1.0" encoding="utf-8"?>
<dgm:dataModel xmlns:dgm="http://schemas.openxmlformats.org/drawingml/2006/diagram" xmlns:a="http://schemas.openxmlformats.org/drawingml/2006/main">
  <dgm:ptLst>
    <dgm:pt modelId="{15A06B0D-5DA0-4B9D-B0B7-67F125A39ED3}" type="doc">
      <dgm:prSet loTypeId="urn:microsoft.com/office/officeart/2005/8/layout/hProcess3" loCatId="process" qsTypeId="urn:microsoft.com/office/officeart/2005/8/quickstyle/simple1" qsCatId="simple" csTypeId="urn:microsoft.com/office/officeart/2005/8/colors/accent3_5" csCatId="accent3" phldr="1"/>
      <dgm:spPr/>
      <dgm:t>
        <a:bodyPr/>
        <a:lstStyle/>
        <a:p>
          <a:endParaRPr lang="en-US"/>
        </a:p>
      </dgm:t>
    </dgm:pt>
    <dgm:pt modelId="{7A0F8724-5A22-40E6-A2F8-275E3BC6D71C}">
      <dgm:prSet/>
      <dgm:spPr/>
      <dgm:t>
        <a:bodyPr/>
        <a:lstStyle/>
        <a:p>
          <a:endParaRPr lang="en-US" dirty="0"/>
        </a:p>
      </dgm:t>
    </dgm:pt>
    <dgm:pt modelId="{D35CEE70-7E80-449E-A47E-AD3B1B729678}" type="parTrans" cxnId="{83AFB873-3461-469F-B8AB-5D4F07A95D4F}">
      <dgm:prSet/>
      <dgm:spPr/>
      <dgm:t>
        <a:bodyPr/>
        <a:lstStyle/>
        <a:p>
          <a:endParaRPr lang="en-US"/>
        </a:p>
      </dgm:t>
    </dgm:pt>
    <dgm:pt modelId="{404DA51B-9CDE-4878-93FF-559C61D1F3BE}" type="sibTrans" cxnId="{83AFB873-3461-469F-B8AB-5D4F07A95D4F}">
      <dgm:prSet/>
      <dgm:spPr/>
      <dgm:t>
        <a:bodyPr/>
        <a:lstStyle/>
        <a:p>
          <a:endParaRPr lang="en-US"/>
        </a:p>
      </dgm:t>
    </dgm:pt>
    <dgm:pt modelId="{62CCC10E-62C8-44FE-9298-0EF35EEB28F5}">
      <dgm:prSet custT="1"/>
      <dgm:spPr/>
      <dgm:t>
        <a:bodyPr/>
        <a:lstStyle/>
        <a:p>
          <a:r>
            <a:rPr lang="en-US" sz="1600" dirty="0" smtClean="0"/>
            <a:t>If you wish to use the Auto-Configuration Wizard click Yes, otherwise click No and you will need to configure OBS Studio manually via the Settings button. You can always change settings later if required. We have </a:t>
          </a:r>
          <a:r>
            <a:rPr lang="en-US" sz="1600" dirty="0" err="1" smtClean="0"/>
            <a:t>chosed</a:t>
          </a:r>
          <a:r>
            <a:rPr lang="en-US" sz="1600" dirty="0" smtClean="0"/>
            <a:t> to click Yes.</a:t>
          </a:r>
          <a:endParaRPr lang="en-US" sz="1600" dirty="0"/>
        </a:p>
      </dgm:t>
    </dgm:pt>
    <dgm:pt modelId="{AF62E254-533A-4AED-BC7E-53096354C481}" type="parTrans" cxnId="{1BBEF77E-C27D-4CB3-937C-8AF644522885}">
      <dgm:prSet/>
      <dgm:spPr/>
      <dgm:t>
        <a:bodyPr/>
        <a:lstStyle/>
        <a:p>
          <a:endParaRPr lang="en-US"/>
        </a:p>
      </dgm:t>
    </dgm:pt>
    <dgm:pt modelId="{28DF7051-931A-490E-8A81-854A044411A0}" type="sibTrans" cxnId="{1BBEF77E-C27D-4CB3-937C-8AF644522885}">
      <dgm:prSet/>
      <dgm:spPr/>
      <dgm:t>
        <a:bodyPr/>
        <a:lstStyle/>
        <a:p>
          <a:endParaRPr lang="en-US"/>
        </a:p>
      </dgm:t>
    </dgm:pt>
    <dgm:pt modelId="{7A1553DA-91D8-4B38-9CD1-F00A10ABD8A9}" type="pres">
      <dgm:prSet presAssocID="{15A06B0D-5DA0-4B9D-B0B7-67F125A39ED3}" presName="Name0" presStyleCnt="0">
        <dgm:presLayoutVars>
          <dgm:dir/>
          <dgm:animLvl val="lvl"/>
          <dgm:resizeHandles val="exact"/>
        </dgm:presLayoutVars>
      </dgm:prSet>
      <dgm:spPr/>
    </dgm:pt>
    <dgm:pt modelId="{DA2565C9-F683-4553-B2F3-14B9A84D84EA}" type="pres">
      <dgm:prSet presAssocID="{15A06B0D-5DA0-4B9D-B0B7-67F125A39ED3}" presName="dummy" presStyleCnt="0"/>
      <dgm:spPr/>
    </dgm:pt>
    <dgm:pt modelId="{29363C89-1FCA-4707-B8D9-02B8AEE05FC4}" type="pres">
      <dgm:prSet presAssocID="{15A06B0D-5DA0-4B9D-B0B7-67F125A39ED3}" presName="linH" presStyleCnt="0"/>
      <dgm:spPr/>
    </dgm:pt>
    <dgm:pt modelId="{6A9A31FF-ABE0-45DE-B5B7-B7F30A688A87}" type="pres">
      <dgm:prSet presAssocID="{15A06B0D-5DA0-4B9D-B0B7-67F125A39ED3}" presName="padding1" presStyleCnt="0"/>
      <dgm:spPr/>
    </dgm:pt>
    <dgm:pt modelId="{7861397E-6B7C-4E39-8FFB-38AF330F0DAC}" type="pres">
      <dgm:prSet presAssocID="{7A0F8724-5A22-40E6-A2F8-275E3BC6D71C}" presName="linV" presStyleCnt="0"/>
      <dgm:spPr/>
    </dgm:pt>
    <dgm:pt modelId="{459F5C58-E78A-4ECE-A2A7-546C301C3D8A}" type="pres">
      <dgm:prSet presAssocID="{7A0F8724-5A22-40E6-A2F8-275E3BC6D71C}" presName="spVertical1" presStyleCnt="0"/>
      <dgm:spPr/>
    </dgm:pt>
    <dgm:pt modelId="{2547A3B7-E8A0-4AE0-8161-01954C2F30C3}" type="pres">
      <dgm:prSet presAssocID="{7A0F8724-5A22-40E6-A2F8-275E3BC6D71C}" presName="parTx" presStyleLbl="revTx" presStyleIdx="0" presStyleCnt="2" custScaleX="128617">
        <dgm:presLayoutVars>
          <dgm:chMax val="0"/>
          <dgm:chPref val="0"/>
          <dgm:bulletEnabled val="1"/>
        </dgm:presLayoutVars>
      </dgm:prSet>
      <dgm:spPr/>
      <dgm:t>
        <a:bodyPr/>
        <a:lstStyle/>
        <a:p>
          <a:endParaRPr lang="en-US"/>
        </a:p>
      </dgm:t>
    </dgm:pt>
    <dgm:pt modelId="{29B5E931-4690-4169-A1D7-0BBF68FBF115}" type="pres">
      <dgm:prSet presAssocID="{7A0F8724-5A22-40E6-A2F8-275E3BC6D71C}" presName="spVertical2" presStyleCnt="0"/>
      <dgm:spPr/>
    </dgm:pt>
    <dgm:pt modelId="{3880FCF4-05B9-49C3-BA30-66C207913844}" type="pres">
      <dgm:prSet presAssocID="{7A0F8724-5A22-40E6-A2F8-275E3BC6D71C}" presName="spVertical3" presStyleCnt="0"/>
      <dgm:spPr/>
    </dgm:pt>
    <dgm:pt modelId="{4E080C14-F38F-40E0-9C93-946CD54C4C23}" type="pres">
      <dgm:prSet presAssocID="{404DA51B-9CDE-4878-93FF-559C61D1F3BE}" presName="space" presStyleCnt="0"/>
      <dgm:spPr/>
    </dgm:pt>
    <dgm:pt modelId="{5AFBEECD-B6E8-487F-8C37-C385A5BF1965}" type="pres">
      <dgm:prSet presAssocID="{62CCC10E-62C8-44FE-9298-0EF35EEB28F5}" presName="linV" presStyleCnt="0"/>
      <dgm:spPr/>
    </dgm:pt>
    <dgm:pt modelId="{82BF43C5-9CB5-412F-8109-6069F6B6D527}" type="pres">
      <dgm:prSet presAssocID="{62CCC10E-62C8-44FE-9298-0EF35EEB28F5}" presName="spVertical1" presStyleCnt="0"/>
      <dgm:spPr/>
    </dgm:pt>
    <dgm:pt modelId="{097C2F2E-7C4C-434A-86B7-13B2ED53CA94}" type="pres">
      <dgm:prSet presAssocID="{62CCC10E-62C8-44FE-9298-0EF35EEB28F5}" presName="parTx" presStyleLbl="revTx" presStyleIdx="1" presStyleCnt="2" custScaleX="2000000" custScaleY="343150" custLinFactX="-100000" custLinFactNeighborX="-160954" custLinFactNeighborY="4214">
        <dgm:presLayoutVars>
          <dgm:chMax val="0"/>
          <dgm:chPref val="0"/>
          <dgm:bulletEnabled val="1"/>
        </dgm:presLayoutVars>
      </dgm:prSet>
      <dgm:spPr/>
    </dgm:pt>
    <dgm:pt modelId="{766128B3-D1BA-4BBB-849A-5354017F8AB6}" type="pres">
      <dgm:prSet presAssocID="{62CCC10E-62C8-44FE-9298-0EF35EEB28F5}" presName="spVertical2" presStyleCnt="0"/>
      <dgm:spPr/>
    </dgm:pt>
    <dgm:pt modelId="{2CEE36A5-6725-4E20-98C1-7867503068B9}" type="pres">
      <dgm:prSet presAssocID="{62CCC10E-62C8-44FE-9298-0EF35EEB28F5}" presName="spVertical3" presStyleCnt="0"/>
      <dgm:spPr/>
    </dgm:pt>
    <dgm:pt modelId="{D5423851-C3C8-4847-A6B0-3E7C51043E87}" type="pres">
      <dgm:prSet presAssocID="{15A06B0D-5DA0-4B9D-B0B7-67F125A39ED3}" presName="padding2" presStyleCnt="0"/>
      <dgm:spPr/>
    </dgm:pt>
    <dgm:pt modelId="{D135258D-7B64-40D1-B538-EB1465B1E3C1}" type="pres">
      <dgm:prSet presAssocID="{15A06B0D-5DA0-4B9D-B0B7-67F125A39ED3}" presName="negArrow" presStyleCnt="0"/>
      <dgm:spPr/>
    </dgm:pt>
    <dgm:pt modelId="{5FB1C83B-AEC4-40A5-9DA5-97234F0E9880}" type="pres">
      <dgm:prSet presAssocID="{15A06B0D-5DA0-4B9D-B0B7-67F125A39ED3}" presName="backgroundArrow" presStyleLbl="node1" presStyleIdx="0" presStyleCnt="1" custScaleY="603644" custLinFactNeighborY="3949"/>
      <dgm:spPr/>
      <dgm:t>
        <a:bodyPr/>
        <a:lstStyle/>
        <a:p>
          <a:endParaRPr lang="en-US"/>
        </a:p>
      </dgm:t>
    </dgm:pt>
  </dgm:ptLst>
  <dgm:cxnLst>
    <dgm:cxn modelId="{1BBEF77E-C27D-4CB3-937C-8AF644522885}" srcId="{15A06B0D-5DA0-4B9D-B0B7-67F125A39ED3}" destId="{62CCC10E-62C8-44FE-9298-0EF35EEB28F5}" srcOrd="1" destOrd="0" parTransId="{AF62E254-533A-4AED-BC7E-53096354C481}" sibTransId="{28DF7051-931A-490E-8A81-854A044411A0}"/>
    <dgm:cxn modelId="{C3CD5E47-D8EE-4151-B603-92CD40415AE3}" type="presOf" srcId="{7A0F8724-5A22-40E6-A2F8-275E3BC6D71C}" destId="{2547A3B7-E8A0-4AE0-8161-01954C2F30C3}" srcOrd="0" destOrd="0" presId="urn:microsoft.com/office/officeart/2005/8/layout/hProcess3"/>
    <dgm:cxn modelId="{83AFB873-3461-469F-B8AB-5D4F07A95D4F}" srcId="{15A06B0D-5DA0-4B9D-B0B7-67F125A39ED3}" destId="{7A0F8724-5A22-40E6-A2F8-275E3BC6D71C}" srcOrd="0" destOrd="0" parTransId="{D35CEE70-7E80-449E-A47E-AD3B1B729678}" sibTransId="{404DA51B-9CDE-4878-93FF-559C61D1F3BE}"/>
    <dgm:cxn modelId="{FFC47745-C196-4D76-A051-DC4BE50E5A5B}" type="presOf" srcId="{62CCC10E-62C8-44FE-9298-0EF35EEB28F5}" destId="{097C2F2E-7C4C-434A-86B7-13B2ED53CA94}" srcOrd="0" destOrd="0" presId="urn:microsoft.com/office/officeart/2005/8/layout/hProcess3"/>
    <dgm:cxn modelId="{E5EFE91F-64BC-4C65-8512-331EDA677BA1}" type="presOf" srcId="{15A06B0D-5DA0-4B9D-B0B7-67F125A39ED3}" destId="{7A1553DA-91D8-4B38-9CD1-F00A10ABD8A9}" srcOrd="0" destOrd="0" presId="urn:microsoft.com/office/officeart/2005/8/layout/hProcess3"/>
    <dgm:cxn modelId="{3BA48E35-5F32-436A-9A0F-1BB4316EAD43}" type="presParOf" srcId="{7A1553DA-91D8-4B38-9CD1-F00A10ABD8A9}" destId="{DA2565C9-F683-4553-B2F3-14B9A84D84EA}" srcOrd="0" destOrd="0" presId="urn:microsoft.com/office/officeart/2005/8/layout/hProcess3"/>
    <dgm:cxn modelId="{30237321-519F-4F9F-8E7C-4F8AFD2A9993}" type="presParOf" srcId="{7A1553DA-91D8-4B38-9CD1-F00A10ABD8A9}" destId="{29363C89-1FCA-4707-B8D9-02B8AEE05FC4}" srcOrd="1" destOrd="0" presId="urn:microsoft.com/office/officeart/2005/8/layout/hProcess3"/>
    <dgm:cxn modelId="{930CB8B7-7D29-4B53-8931-FEFA24C2DB86}" type="presParOf" srcId="{29363C89-1FCA-4707-B8D9-02B8AEE05FC4}" destId="{6A9A31FF-ABE0-45DE-B5B7-B7F30A688A87}" srcOrd="0" destOrd="0" presId="urn:microsoft.com/office/officeart/2005/8/layout/hProcess3"/>
    <dgm:cxn modelId="{C8E46071-15D6-44A0-85FE-ACB08CADF34A}" type="presParOf" srcId="{29363C89-1FCA-4707-B8D9-02B8AEE05FC4}" destId="{7861397E-6B7C-4E39-8FFB-38AF330F0DAC}" srcOrd="1" destOrd="0" presId="urn:microsoft.com/office/officeart/2005/8/layout/hProcess3"/>
    <dgm:cxn modelId="{69280605-2021-416F-A5F5-0B72413FF35C}" type="presParOf" srcId="{7861397E-6B7C-4E39-8FFB-38AF330F0DAC}" destId="{459F5C58-E78A-4ECE-A2A7-546C301C3D8A}" srcOrd="0" destOrd="0" presId="urn:microsoft.com/office/officeart/2005/8/layout/hProcess3"/>
    <dgm:cxn modelId="{951EEE40-11E1-4B4D-AEE4-2B7401F8974B}" type="presParOf" srcId="{7861397E-6B7C-4E39-8FFB-38AF330F0DAC}" destId="{2547A3B7-E8A0-4AE0-8161-01954C2F30C3}" srcOrd="1" destOrd="0" presId="urn:microsoft.com/office/officeart/2005/8/layout/hProcess3"/>
    <dgm:cxn modelId="{74A7F3A7-D182-402A-A176-B615E7D08DDF}" type="presParOf" srcId="{7861397E-6B7C-4E39-8FFB-38AF330F0DAC}" destId="{29B5E931-4690-4169-A1D7-0BBF68FBF115}" srcOrd="2" destOrd="0" presId="urn:microsoft.com/office/officeart/2005/8/layout/hProcess3"/>
    <dgm:cxn modelId="{B124D032-7F1B-453A-956B-A95D87B9BC9D}" type="presParOf" srcId="{7861397E-6B7C-4E39-8FFB-38AF330F0DAC}" destId="{3880FCF4-05B9-49C3-BA30-66C207913844}" srcOrd="3" destOrd="0" presId="urn:microsoft.com/office/officeart/2005/8/layout/hProcess3"/>
    <dgm:cxn modelId="{69F7BE41-F4C7-41C7-B6AC-B5BA44AF6359}" type="presParOf" srcId="{29363C89-1FCA-4707-B8D9-02B8AEE05FC4}" destId="{4E080C14-F38F-40E0-9C93-946CD54C4C23}" srcOrd="2" destOrd="0" presId="urn:microsoft.com/office/officeart/2005/8/layout/hProcess3"/>
    <dgm:cxn modelId="{1D8FD557-375E-44FF-9566-173D58EC21F7}" type="presParOf" srcId="{29363C89-1FCA-4707-B8D9-02B8AEE05FC4}" destId="{5AFBEECD-B6E8-487F-8C37-C385A5BF1965}" srcOrd="3" destOrd="0" presId="urn:microsoft.com/office/officeart/2005/8/layout/hProcess3"/>
    <dgm:cxn modelId="{19B8EA18-4775-47BA-93AE-15B2907C995E}" type="presParOf" srcId="{5AFBEECD-B6E8-487F-8C37-C385A5BF1965}" destId="{82BF43C5-9CB5-412F-8109-6069F6B6D527}" srcOrd="0" destOrd="0" presId="urn:microsoft.com/office/officeart/2005/8/layout/hProcess3"/>
    <dgm:cxn modelId="{C46D63F1-050B-4A92-91A7-9CABDBD4A085}" type="presParOf" srcId="{5AFBEECD-B6E8-487F-8C37-C385A5BF1965}" destId="{097C2F2E-7C4C-434A-86B7-13B2ED53CA94}" srcOrd="1" destOrd="0" presId="urn:microsoft.com/office/officeart/2005/8/layout/hProcess3"/>
    <dgm:cxn modelId="{FAC18338-E236-44E1-90B3-81730FF86581}" type="presParOf" srcId="{5AFBEECD-B6E8-487F-8C37-C385A5BF1965}" destId="{766128B3-D1BA-4BBB-849A-5354017F8AB6}" srcOrd="2" destOrd="0" presId="urn:microsoft.com/office/officeart/2005/8/layout/hProcess3"/>
    <dgm:cxn modelId="{C85F62BD-7634-45D4-88F3-E41E19DB268A}" type="presParOf" srcId="{5AFBEECD-B6E8-487F-8C37-C385A5BF1965}" destId="{2CEE36A5-6725-4E20-98C1-7867503068B9}" srcOrd="3" destOrd="0" presId="urn:microsoft.com/office/officeart/2005/8/layout/hProcess3"/>
    <dgm:cxn modelId="{7528FA9C-94C1-411A-B0E9-1DE0D7DC7A0D}" type="presParOf" srcId="{29363C89-1FCA-4707-B8D9-02B8AEE05FC4}" destId="{D5423851-C3C8-4847-A6B0-3E7C51043E87}" srcOrd="4" destOrd="0" presId="urn:microsoft.com/office/officeart/2005/8/layout/hProcess3"/>
    <dgm:cxn modelId="{D8658E2A-EA44-4966-8ECB-0CD75EED6690}" type="presParOf" srcId="{29363C89-1FCA-4707-B8D9-02B8AEE05FC4}" destId="{D135258D-7B64-40D1-B538-EB1465B1E3C1}" srcOrd="5" destOrd="0" presId="urn:microsoft.com/office/officeart/2005/8/layout/hProcess3"/>
    <dgm:cxn modelId="{05F0C738-427D-455F-921B-E85A5EE8468F}" type="presParOf" srcId="{29363C89-1FCA-4707-B8D9-02B8AEE05FC4}" destId="{5FB1C83B-AEC4-40A5-9DA5-97234F0E9880}" srcOrd="6" destOrd="0" presId="urn:microsoft.com/office/officeart/2005/8/layout/hProcess3"/>
  </dgm:cxnLst>
  <dgm:bg/>
  <dgm:whole/>
</dgm:dataModel>
</file>

<file path=ppt/diagrams/layout1.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2.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3.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4.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5.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6.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7.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C0F50A2-8054-4FF4-B092-6D67C7D3E16D}" type="datetimeFigureOut">
              <a:rPr lang="en-US" smtClean="0"/>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E418E3-A4A4-47C8-A238-3571B611624C}"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0F50A2-8054-4FF4-B092-6D67C7D3E16D}" type="datetimeFigureOut">
              <a:rPr lang="en-US" smtClean="0"/>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E418E3-A4A4-47C8-A238-3571B611624C}"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0F50A2-8054-4FF4-B092-6D67C7D3E16D}" type="datetimeFigureOut">
              <a:rPr lang="en-US" smtClean="0"/>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E418E3-A4A4-47C8-A238-3571B611624C}"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C0F50A2-8054-4FF4-B092-6D67C7D3E16D}" type="datetimeFigureOut">
              <a:rPr lang="en-US" smtClean="0"/>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E418E3-A4A4-47C8-A238-3571B611624C}"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0F50A2-8054-4FF4-B092-6D67C7D3E16D}" type="datetimeFigureOut">
              <a:rPr lang="en-US" smtClean="0"/>
              <a:t>6/15/2020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5E418E3-A4A4-47C8-A238-3571B611624C}"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C0F50A2-8054-4FF4-B092-6D67C7D3E16D}" type="datetimeFigureOut">
              <a:rPr lang="en-US" smtClean="0"/>
              <a:t>6/15/2020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E418E3-A4A4-47C8-A238-3571B611624C}"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C0F50A2-8054-4FF4-B092-6D67C7D3E16D}" type="datetimeFigureOut">
              <a:rPr lang="en-US" smtClean="0"/>
              <a:t>6/15/2020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5E418E3-A4A4-47C8-A238-3571B611624C}"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C0F50A2-8054-4FF4-B092-6D67C7D3E16D}" type="datetimeFigureOut">
              <a:rPr lang="en-US" smtClean="0"/>
              <a:t>6/15/2020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5E418E3-A4A4-47C8-A238-3571B611624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0F50A2-8054-4FF4-B092-6D67C7D3E16D}" type="datetimeFigureOut">
              <a:rPr lang="en-US" smtClean="0"/>
              <a:t>6/15/2020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5E418E3-A4A4-47C8-A238-3571B611624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0F50A2-8054-4FF4-B092-6D67C7D3E16D}" type="datetimeFigureOut">
              <a:rPr lang="en-US" smtClean="0"/>
              <a:t>6/15/2020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E418E3-A4A4-47C8-A238-3571B611624C}"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0F50A2-8054-4FF4-B092-6D67C7D3E16D}" type="datetimeFigureOut">
              <a:rPr lang="en-US" smtClean="0"/>
              <a:t>6/15/2020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5E418E3-A4A4-47C8-A238-3571B611624C}"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0F50A2-8054-4FF4-B092-6D67C7D3E16D}" type="datetimeFigureOut">
              <a:rPr lang="en-US" smtClean="0"/>
              <a:t>6/15/2020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5E418E3-A4A4-47C8-A238-3571B611624C}"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5.xml"/><Relationship Id="rId2" Type="http://schemas.openxmlformats.org/officeDocument/2006/relationships/image" Target="../media/image8.png"/><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6.xml"/><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7.xml"/><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hyperlink" Target="http://www.teachnspr.wordpress.com/" TargetMode="Externa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hyperlink" Target="https://www.gnu.org/licenses/old-licenses/gpl-2.0.html"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en.wikipedia.org/wiki/Fade_(audio_engineering)"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hyperlink" Target="https://github.com/obsproject/obs-studio"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hyperlink" Target="https://obsproject.com/blog/streaming-with-x264"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obsproject.com/forum/resources/obs-studio-high-quality-recording-and-multiple-audio-tracks.221/"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en.wikipedia.org/wiki/Screencast" TargetMode="External"/><Relationship Id="rId2" Type="http://schemas.openxmlformats.org/officeDocument/2006/relationships/hyperlink" Target="https://en.wikipedia.org/wiki/Free_and_open-source" TargetMode="External"/><Relationship Id="rId1" Type="http://schemas.openxmlformats.org/officeDocument/2006/relationships/slideLayout" Target="../slideLayouts/slideLayout2.xml"/><Relationship Id="rId6" Type="http://schemas.openxmlformats.org/officeDocument/2006/relationships/hyperlink" Target="https://en.wikipedia.org/wiki/Qt_(software)" TargetMode="External"/><Relationship Id="rId5" Type="http://schemas.openxmlformats.org/officeDocument/2006/relationships/hyperlink" Target="https://en.wikipedia.org/wiki/Software_vision_mixer" TargetMode="External"/><Relationship Id="rId4" Type="http://schemas.openxmlformats.org/officeDocument/2006/relationships/hyperlink" Target="https://en.wikipedia.org/wiki/Live_streaming" TargetMode="External"/></Relationships>
</file>

<file path=ppt/slides/_rels/slide30.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obsstudio.co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2.xml"/><Relationship Id="rId3" Type="http://schemas.openxmlformats.org/officeDocument/2006/relationships/diagramLayout" Target="../diagrams/layout1.xml"/><Relationship Id="rId7" Type="http://schemas.openxmlformats.org/officeDocument/2006/relationships/diagramData" Target="../diagrams/data2.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diagramColors" Target="../diagrams/colors1.xml"/><Relationship Id="rId10" Type="http://schemas.openxmlformats.org/officeDocument/2006/relationships/diagramColors" Target="../diagrams/colors2.xml"/><Relationship Id="rId4" Type="http://schemas.openxmlformats.org/officeDocument/2006/relationships/diagramQuickStyle" Target="../diagrams/quickStyle1.xml"/><Relationship Id="rId9"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dirty="0"/>
          </a:p>
        </p:txBody>
      </p:sp>
      <p:pic>
        <p:nvPicPr>
          <p:cNvPr id="34817" name="Picture 1" descr="C:\Users\admin\Desktop\WhatsApp WEBNAR.jpeg"/>
          <p:cNvPicPr>
            <a:picLocks noChangeAspect="1" noChangeArrowheads="1"/>
          </p:cNvPicPr>
          <p:nvPr/>
        </p:nvPicPr>
        <p:blipFill>
          <a:blip r:embed="rId2"/>
          <a:srcRect/>
          <a:stretch>
            <a:fillRect/>
          </a:stretch>
        </p:blipFill>
        <p:spPr bwMode="auto">
          <a:xfrm>
            <a:off x="0" y="0"/>
            <a:ext cx="9144000" cy="6858000"/>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C:\4b5a36ab598bed35aa0d0e4716380cdb"/>
          <p:cNvPicPr>
            <a:picLocks noGrp="1"/>
          </p:cNvPicPr>
          <p:nvPr>
            <p:ph idx="1"/>
          </p:nvPr>
        </p:nvPicPr>
        <p:blipFill>
          <a:blip r:embed="rId2"/>
          <a:srcRect/>
          <a:stretch>
            <a:fillRect/>
          </a:stretch>
        </p:blipFill>
        <p:spPr bwMode="auto">
          <a:xfrm>
            <a:off x="457200" y="304800"/>
            <a:ext cx="8305800" cy="5181600"/>
          </a:xfrm>
          <a:prstGeom prst="rect">
            <a:avLst/>
          </a:prstGeom>
          <a:noFill/>
          <a:ln w="9525">
            <a:noFill/>
            <a:miter lim="800000"/>
            <a:headEnd/>
            <a:tailEnd/>
          </a:ln>
        </p:spPr>
      </p:pic>
      <p:graphicFrame>
        <p:nvGraphicFramePr>
          <p:cNvPr id="6" name="Diagram 5"/>
          <p:cNvGraphicFramePr/>
          <p:nvPr/>
        </p:nvGraphicFramePr>
        <p:xfrm>
          <a:off x="1600200" y="5029200"/>
          <a:ext cx="4648200" cy="1422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b7fe23e41d1a12629b35943353063608"/>
          <p:cNvPicPr>
            <a:picLocks noGrp="1"/>
          </p:cNvPicPr>
          <p:nvPr>
            <p:ph idx="1"/>
          </p:nvPr>
        </p:nvPicPr>
        <p:blipFill>
          <a:blip r:embed="rId2"/>
          <a:srcRect/>
          <a:stretch>
            <a:fillRect/>
          </a:stretch>
        </p:blipFill>
        <p:spPr bwMode="auto">
          <a:xfrm>
            <a:off x="457200" y="457200"/>
            <a:ext cx="8229600" cy="4800600"/>
          </a:xfrm>
          <a:prstGeom prst="rect">
            <a:avLst/>
          </a:prstGeom>
          <a:noFill/>
          <a:ln w="9525">
            <a:noFill/>
            <a:miter lim="800000"/>
            <a:headEnd/>
            <a:tailEnd/>
          </a:ln>
        </p:spPr>
      </p:pic>
      <p:graphicFrame>
        <p:nvGraphicFramePr>
          <p:cNvPr id="5" name="Diagram 4"/>
          <p:cNvGraphicFramePr/>
          <p:nvPr/>
        </p:nvGraphicFramePr>
        <p:xfrm>
          <a:off x="1600200" y="5029200"/>
          <a:ext cx="4648200" cy="1422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f9ce1a23dbf13d811ed85db14b5ec2be"/>
          <p:cNvPicPr>
            <a:picLocks noGrp="1"/>
          </p:cNvPicPr>
          <p:nvPr>
            <p:ph idx="1"/>
          </p:nvPr>
        </p:nvPicPr>
        <p:blipFill>
          <a:blip r:embed="rId2"/>
          <a:srcRect/>
          <a:stretch>
            <a:fillRect/>
          </a:stretch>
        </p:blipFill>
        <p:spPr bwMode="auto">
          <a:xfrm>
            <a:off x="609600" y="533400"/>
            <a:ext cx="8000999" cy="3733800"/>
          </a:xfrm>
          <a:prstGeom prst="rect">
            <a:avLst/>
          </a:prstGeom>
          <a:noFill/>
          <a:ln w="9525">
            <a:noFill/>
            <a:miter lim="800000"/>
            <a:headEnd/>
            <a:tailEnd/>
          </a:ln>
        </p:spPr>
      </p:pic>
      <p:graphicFrame>
        <p:nvGraphicFramePr>
          <p:cNvPr id="5" name="Diagram 4"/>
          <p:cNvGraphicFramePr/>
          <p:nvPr/>
        </p:nvGraphicFramePr>
        <p:xfrm>
          <a:off x="685800" y="4343400"/>
          <a:ext cx="7848600" cy="2108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C:\7a6f2003553e6ea538b1ca4449dd128f"/>
          <p:cNvPicPr>
            <a:picLocks noGrp="1"/>
          </p:cNvPicPr>
          <p:nvPr>
            <p:ph idx="1"/>
          </p:nvPr>
        </p:nvPicPr>
        <p:blipFill>
          <a:blip r:embed="rId2"/>
          <a:srcRect/>
          <a:stretch>
            <a:fillRect/>
          </a:stretch>
        </p:blipFill>
        <p:spPr bwMode="auto">
          <a:xfrm>
            <a:off x="457200" y="685800"/>
            <a:ext cx="8153399" cy="3276600"/>
          </a:xfrm>
          <a:prstGeom prst="rect">
            <a:avLst/>
          </a:prstGeom>
          <a:noFill/>
          <a:ln w="9525">
            <a:noFill/>
            <a:miter lim="800000"/>
            <a:headEnd/>
            <a:tailEnd/>
          </a:ln>
        </p:spPr>
      </p:pic>
      <p:graphicFrame>
        <p:nvGraphicFramePr>
          <p:cNvPr id="5" name="Diagram 4"/>
          <p:cNvGraphicFramePr/>
          <p:nvPr/>
        </p:nvGraphicFramePr>
        <p:xfrm>
          <a:off x="457200" y="4038600"/>
          <a:ext cx="8382000" cy="24892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C:\1cd3ae0b308712c1b8cb65d92f89db6b"/>
          <p:cNvPicPr/>
          <p:nvPr/>
        </p:nvPicPr>
        <p:blipFill>
          <a:blip r:embed="rId2"/>
          <a:srcRect/>
          <a:stretch>
            <a:fillRect/>
          </a:stretch>
        </p:blipFill>
        <p:spPr bwMode="auto">
          <a:xfrm>
            <a:off x="838200" y="685800"/>
            <a:ext cx="7848600" cy="3171825"/>
          </a:xfrm>
          <a:prstGeom prst="rect">
            <a:avLst/>
          </a:prstGeom>
          <a:noFill/>
          <a:ln w="9525">
            <a:noFill/>
            <a:miter lim="800000"/>
            <a:headEnd/>
            <a:tailEnd/>
          </a:ln>
        </p:spPr>
      </p:pic>
      <p:sp>
        <p:nvSpPr>
          <p:cNvPr id="5" name="Right Arrow 4"/>
          <p:cNvSpPr/>
          <p:nvPr/>
        </p:nvSpPr>
        <p:spPr>
          <a:xfrm>
            <a:off x="533400" y="3505200"/>
            <a:ext cx="8365636" cy="3352800"/>
          </a:xfrm>
          <a:prstGeom prst="rightArrow">
            <a:avLst/>
          </a:prstGeom>
        </p:spPr>
        <p:style>
          <a:lnRef idx="2">
            <a:schemeClr val="lt1">
              <a:hueOff val="0"/>
              <a:satOff val="0"/>
              <a:lumOff val="0"/>
              <a:alphaOff val="0"/>
            </a:schemeClr>
          </a:lnRef>
          <a:fillRef idx="1">
            <a:schemeClr val="accent3">
              <a:alpha val="90000"/>
              <a:hueOff val="0"/>
              <a:satOff val="0"/>
              <a:lumOff val="0"/>
              <a:alphaOff val="0"/>
            </a:schemeClr>
          </a:fillRef>
          <a:effectRef idx="0">
            <a:schemeClr val="accent3">
              <a:alpha val="90000"/>
              <a:hueOff val="0"/>
              <a:satOff val="0"/>
              <a:lumOff val="0"/>
              <a:alphaOff val="0"/>
            </a:schemeClr>
          </a:effectRef>
          <a:fontRef idx="minor">
            <a:schemeClr val="lt1"/>
          </a:fontRef>
        </p:style>
      </p:sp>
      <p:sp>
        <p:nvSpPr>
          <p:cNvPr id="6" name="TextBox 5"/>
          <p:cNvSpPr txBox="1"/>
          <p:nvPr/>
        </p:nvSpPr>
        <p:spPr>
          <a:xfrm>
            <a:off x="685800" y="4648200"/>
            <a:ext cx="6629400" cy="1200329"/>
          </a:xfrm>
          <a:prstGeom prst="rect">
            <a:avLst/>
          </a:prstGeom>
          <a:noFill/>
        </p:spPr>
        <p:txBody>
          <a:bodyPr wrap="square" rtlCol="0">
            <a:spAutoFit/>
          </a:bodyPr>
          <a:lstStyle/>
          <a:p>
            <a:r>
              <a:rPr lang="en-US" sz="2400" dirty="0"/>
              <a:t>As we want to create a video recording we have </a:t>
            </a:r>
            <a:r>
              <a:rPr lang="en-US" sz="2400" dirty="0" err="1"/>
              <a:t>chosed</a:t>
            </a:r>
            <a:r>
              <a:rPr lang="en-US" sz="2400" dirty="0"/>
              <a:t> to </a:t>
            </a:r>
            <a:r>
              <a:rPr lang="en-US" sz="2400" b="1" dirty="0"/>
              <a:t>Optimize just for recording</a:t>
            </a:r>
            <a:r>
              <a:rPr lang="en-US" sz="2400" dirty="0"/>
              <a:t> but it is up to you. Choose the option best for you and click </a:t>
            </a:r>
            <a:r>
              <a:rPr lang="en-US" sz="2400" b="1" dirty="0"/>
              <a:t>Next</a:t>
            </a:r>
            <a:r>
              <a:rPr lang="en-US" sz="2400" dirty="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a:off x="533400" y="3505200"/>
            <a:ext cx="8365636" cy="3352800"/>
          </a:xfrm>
          <a:prstGeom prst="rightArrow">
            <a:avLst/>
          </a:prstGeom>
        </p:spPr>
        <p:style>
          <a:lnRef idx="2">
            <a:schemeClr val="lt1">
              <a:hueOff val="0"/>
              <a:satOff val="0"/>
              <a:lumOff val="0"/>
              <a:alphaOff val="0"/>
            </a:schemeClr>
          </a:lnRef>
          <a:fillRef idx="1">
            <a:schemeClr val="accent3">
              <a:alpha val="90000"/>
              <a:hueOff val="0"/>
              <a:satOff val="0"/>
              <a:lumOff val="0"/>
              <a:alphaOff val="0"/>
            </a:schemeClr>
          </a:fillRef>
          <a:effectRef idx="0">
            <a:schemeClr val="accent3">
              <a:alpha val="90000"/>
              <a:hueOff val="0"/>
              <a:satOff val="0"/>
              <a:lumOff val="0"/>
              <a:alphaOff val="0"/>
            </a:schemeClr>
          </a:effectRef>
          <a:fontRef idx="minor">
            <a:schemeClr val="lt1"/>
          </a:fontRef>
        </p:style>
      </p:sp>
      <p:sp>
        <p:nvSpPr>
          <p:cNvPr id="6" name="TextBox 5"/>
          <p:cNvSpPr txBox="1"/>
          <p:nvPr/>
        </p:nvSpPr>
        <p:spPr>
          <a:xfrm>
            <a:off x="685800" y="4648200"/>
            <a:ext cx="6629400" cy="1323439"/>
          </a:xfrm>
          <a:prstGeom prst="rect">
            <a:avLst/>
          </a:prstGeom>
          <a:noFill/>
        </p:spPr>
        <p:txBody>
          <a:bodyPr wrap="square" rtlCol="0">
            <a:spAutoFit/>
          </a:bodyPr>
          <a:lstStyle/>
          <a:p>
            <a:r>
              <a:rPr lang="en-US" sz="4000" dirty="0"/>
              <a:t>We have left the default options and clicked </a:t>
            </a:r>
            <a:r>
              <a:rPr lang="en-US" sz="4000" b="1" dirty="0"/>
              <a:t>Next</a:t>
            </a:r>
            <a:r>
              <a:rPr lang="en-US" sz="4000" dirty="0"/>
              <a:t>.</a:t>
            </a:r>
          </a:p>
        </p:txBody>
      </p:sp>
      <p:pic>
        <p:nvPicPr>
          <p:cNvPr id="7" name="Picture 6" descr="C:\65dcb34b608bfafb161b288a3df1f536"/>
          <p:cNvPicPr/>
          <p:nvPr/>
        </p:nvPicPr>
        <p:blipFill>
          <a:blip r:embed="rId2"/>
          <a:srcRect/>
          <a:stretch>
            <a:fillRect/>
          </a:stretch>
        </p:blipFill>
        <p:spPr bwMode="auto">
          <a:xfrm>
            <a:off x="533400" y="685800"/>
            <a:ext cx="8001000" cy="3171825"/>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a:off x="533400" y="3505200"/>
            <a:ext cx="8365636" cy="3352800"/>
          </a:xfrm>
          <a:prstGeom prst="rightArrow">
            <a:avLst/>
          </a:prstGeom>
        </p:spPr>
        <p:style>
          <a:lnRef idx="2">
            <a:schemeClr val="lt1">
              <a:hueOff val="0"/>
              <a:satOff val="0"/>
              <a:lumOff val="0"/>
              <a:alphaOff val="0"/>
            </a:schemeClr>
          </a:lnRef>
          <a:fillRef idx="1">
            <a:schemeClr val="accent3">
              <a:alpha val="90000"/>
              <a:hueOff val="0"/>
              <a:satOff val="0"/>
              <a:lumOff val="0"/>
              <a:alphaOff val="0"/>
            </a:schemeClr>
          </a:fillRef>
          <a:effectRef idx="0">
            <a:schemeClr val="accent3">
              <a:alpha val="90000"/>
              <a:hueOff val="0"/>
              <a:satOff val="0"/>
              <a:lumOff val="0"/>
              <a:alphaOff val="0"/>
            </a:schemeClr>
          </a:effectRef>
          <a:fontRef idx="minor">
            <a:schemeClr val="lt1"/>
          </a:fontRef>
        </p:style>
      </p:sp>
      <p:sp>
        <p:nvSpPr>
          <p:cNvPr id="6" name="TextBox 5"/>
          <p:cNvSpPr txBox="1"/>
          <p:nvPr/>
        </p:nvSpPr>
        <p:spPr>
          <a:xfrm>
            <a:off x="685800" y="4648200"/>
            <a:ext cx="6629400" cy="1384995"/>
          </a:xfrm>
          <a:prstGeom prst="rect">
            <a:avLst/>
          </a:prstGeom>
          <a:noFill/>
        </p:spPr>
        <p:txBody>
          <a:bodyPr wrap="square" rtlCol="0">
            <a:spAutoFit/>
          </a:bodyPr>
          <a:lstStyle/>
          <a:p>
            <a:r>
              <a:rPr lang="en-US" sz="2800" dirty="0"/>
              <a:t>This displays the results of testing with the selected options. Either click </a:t>
            </a:r>
            <a:r>
              <a:rPr lang="en-US" sz="2800" b="1" dirty="0"/>
              <a:t>Apply Settings</a:t>
            </a:r>
            <a:r>
              <a:rPr lang="en-US" sz="2800" dirty="0"/>
              <a:t> or click </a:t>
            </a:r>
            <a:r>
              <a:rPr lang="en-US" sz="2800" b="1" dirty="0"/>
              <a:t>Back</a:t>
            </a:r>
            <a:r>
              <a:rPr lang="en-US" sz="2800" dirty="0"/>
              <a:t> if you want to make changes.</a:t>
            </a:r>
          </a:p>
        </p:txBody>
      </p:sp>
      <p:pic>
        <p:nvPicPr>
          <p:cNvPr id="8" name="Picture 7" descr="C:\32a25a5aa79db5810ba8bd4cd3cbffeb"/>
          <p:cNvPicPr/>
          <p:nvPr/>
        </p:nvPicPr>
        <p:blipFill>
          <a:blip r:embed="rId2"/>
          <a:srcRect/>
          <a:stretch>
            <a:fillRect/>
          </a:stretch>
        </p:blipFill>
        <p:spPr bwMode="auto">
          <a:xfrm>
            <a:off x="1752600" y="914400"/>
            <a:ext cx="4572000" cy="3171825"/>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a:off x="533400" y="3505200"/>
            <a:ext cx="8365636" cy="3352800"/>
          </a:xfrm>
          <a:prstGeom prst="rightArrow">
            <a:avLst/>
          </a:prstGeom>
        </p:spPr>
        <p:style>
          <a:lnRef idx="2">
            <a:schemeClr val="lt1">
              <a:hueOff val="0"/>
              <a:satOff val="0"/>
              <a:lumOff val="0"/>
              <a:alphaOff val="0"/>
            </a:schemeClr>
          </a:lnRef>
          <a:fillRef idx="1">
            <a:schemeClr val="accent3">
              <a:alpha val="90000"/>
              <a:hueOff val="0"/>
              <a:satOff val="0"/>
              <a:lumOff val="0"/>
              <a:alphaOff val="0"/>
            </a:schemeClr>
          </a:fillRef>
          <a:effectRef idx="0">
            <a:schemeClr val="accent3">
              <a:alpha val="90000"/>
              <a:hueOff val="0"/>
              <a:satOff val="0"/>
              <a:lumOff val="0"/>
              <a:alphaOff val="0"/>
            </a:schemeClr>
          </a:effectRef>
          <a:fontRef idx="minor">
            <a:schemeClr val="lt1"/>
          </a:fontRef>
        </p:style>
      </p:sp>
      <p:sp>
        <p:nvSpPr>
          <p:cNvPr id="6" name="TextBox 5"/>
          <p:cNvSpPr txBox="1"/>
          <p:nvPr/>
        </p:nvSpPr>
        <p:spPr>
          <a:xfrm>
            <a:off x="685800" y="4648200"/>
            <a:ext cx="6629400" cy="1384995"/>
          </a:xfrm>
          <a:prstGeom prst="rect">
            <a:avLst/>
          </a:prstGeom>
          <a:noFill/>
        </p:spPr>
        <p:txBody>
          <a:bodyPr wrap="square" rtlCol="0">
            <a:spAutoFit/>
          </a:bodyPr>
          <a:lstStyle/>
          <a:p>
            <a:r>
              <a:rPr lang="en-US" sz="2800" dirty="0"/>
              <a:t>This displays the results of testing with the selected options. Either click </a:t>
            </a:r>
            <a:r>
              <a:rPr lang="en-US" sz="2800" b="1" dirty="0"/>
              <a:t>Apply Settings</a:t>
            </a:r>
            <a:r>
              <a:rPr lang="en-US" sz="2800" dirty="0"/>
              <a:t> or click </a:t>
            </a:r>
            <a:r>
              <a:rPr lang="en-US" sz="2800" b="1" dirty="0"/>
              <a:t>Back</a:t>
            </a:r>
            <a:r>
              <a:rPr lang="en-US" sz="2800" dirty="0"/>
              <a:t> if you want to make changes.</a:t>
            </a:r>
          </a:p>
        </p:txBody>
      </p:sp>
      <p:pic>
        <p:nvPicPr>
          <p:cNvPr id="8" name="Picture 7" descr="C:\32a25a5aa79db5810ba8bd4cd3cbffeb"/>
          <p:cNvPicPr/>
          <p:nvPr/>
        </p:nvPicPr>
        <p:blipFill>
          <a:blip r:embed="rId2"/>
          <a:srcRect/>
          <a:stretch>
            <a:fillRect/>
          </a:stretch>
        </p:blipFill>
        <p:spPr bwMode="auto">
          <a:xfrm>
            <a:off x="1752600" y="914400"/>
            <a:ext cx="4572000" cy="3171825"/>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a:off x="533400" y="3505200"/>
            <a:ext cx="8365636" cy="3352800"/>
          </a:xfrm>
          <a:prstGeom prst="rightArrow">
            <a:avLst/>
          </a:prstGeom>
        </p:spPr>
        <p:style>
          <a:lnRef idx="2">
            <a:schemeClr val="lt1">
              <a:hueOff val="0"/>
              <a:satOff val="0"/>
              <a:lumOff val="0"/>
              <a:alphaOff val="0"/>
            </a:schemeClr>
          </a:lnRef>
          <a:fillRef idx="1">
            <a:schemeClr val="accent3">
              <a:alpha val="90000"/>
              <a:hueOff val="0"/>
              <a:satOff val="0"/>
              <a:lumOff val="0"/>
              <a:alphaOff val="0"/>
            </a:schemeClr>
          </a:fillRef>
          <a:effectRef idx="0">
            <a:schemeClr val="accent3">
              <a:alpha val="90000"/>
              <a:hueOff val="0"/>
              <a:satOff val="0"/>
              <a:lumOff val="0"/>
              <a:alphaOff val="0"/>
            </a:schemeClr>
          </a:effectRef>
          <a:fontRef idx="minor">
            <a:schemeClr val="lt1"/>
          </a:fontRef>
        </p:style>
      </p:sp>
      <p:sp>
        <p:nvSpPr>
          <p:cNvPr id="6" name="TextBox 5"/>
          <p:cNvSpPr txBox="1"/>
          <p:nvPr/>
        </p:nvSpPr>
        <p:spPr>
          <a:xfrm>
            <a:off x="685800" y="4648200"/>
            <a:ext cx="6629400" cy="1323439"/>
          </a:xfrm>
          <a:prstGeom prst="rect">
            <a:avLst/>
          </a:prstGeom>
          <a:noFill/>
        </p:spPr>
        <p:txBody>
          <a:bodyPr wrap="square" rtlCol="0">
            <a:spAutoFit/>
          </a:bodyPr>
          <a:lstStyle/>
          <a:p>
            <a:pPr algn="ctr"/>
            <a:r>
              <a:rPr lang="en-US" sz="4000" dirty="0" smtClean="0"/>
              <a:t>OBS </a:t>
            </a:r>
            <a:r>
              <a:rPr lang="en-US" sz="4000" dirty="0"/>
              <a:t>Studio launches.</a:t>
            </a:r>
          </a:p>
          <a:p>
            <a:endParaRPr lang="en-US" sz="4000" dirty="0"/>
          </a:p>
        </p:txBody>
      </p:sp>
      <p:pic>
        <p:nvPicPr>
          <p:cNvPr id="7" name="Picture 6" descr="C:\bdd5b66757a440d79ec68c363ea6e993"/>
          <p:cNvPicPr/>
          <p:nvPr/>
        </p:nvPicPr>
        <p:blipFill>
          <a:blip r:embed="rId2"/>
          <a:srcRect/>
          <a:stretch>
            <a:fillRect/>
          </a:stretch>
        </p:blipFill>
        <p:spPr bwMode="auto">
          <a:xfrm>
            <a:off x="2057400" y="609600"/>
            <a:ext cx="4524375" cy="3171825"/>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Configuring OBS </a:t>
            </a:r>
            <a:r>
              <a:rPr lang="en-US" b="1" dirty="0" smtClean="0"/>
              <a:t>Studio</a:t>
            </a:r>
            <a:endParaRPr lang="en-US" dirty="0"/>
          </a:p>
        </p:txBody>
      </p:sp>
      <p:sp>
        <p:nvSpPr>
          <p:cNvPr id="3" name="Content Placeholder 2"/>
          <p:cNvSpPr>
            <a:spLocks noGrp="1"/>
          </p:cNvSpPr>
          <p:nvPr>
            <p:ph idx="1"/>
          </p:nvPr>
        </p:nvSpPr>
        <p:spPr/>
        <p:txBody>
          <a:bodyPr/>
          <a:lstStyle/>
          <a:p>
            <a:r>
              <a:rPr lang="en-US" dirty="0"/>
              <a:t>You now need to configure OBS Studio to point to a folder where you wish your videos to be created and the format of the video (mp4).</a:t>
            </a:r>
          </a:p>
          <a:p>
            <a:pPr lvl="0"/>
            <a:r>
              <a:rPr lang="en-US" dirty="0"/>
              <a:t>Select </a:t>
            </a:r>
            <a:r>
              <a:rPr lang="en-US" b="1" dirty="0"/>
              <a:t>Settings</a:t>
            </a:r>
            <a:r>
              <a:rPr lang="en-US" dirty="0"/>
              <a:t> from the </a:t>
            </a:r>
            <a:r>
              <a:rPr lang="en-US" b="1" dirty="0"/>
              <a:t>File</a:t>
            </a:r>
            <a:r>
              <a:rPr lang="en-US" dirty="0"/>
              <a:t> menu.</a:t>
            </a:r>
          </a:p>
          <a:p>
            <a:r>
              <a:rPr lang="en-US" dirty="0"/>
              <a:t>Click on the </a:t>
            </a:r>
            <a:r>
              <a:rPr lang="en-US" b="1" dirty="0"/>
              <a:t>Output</a:t>
            </a:r>
            <a:r>
              <a:rPr lang="en-US" dirty="0"/>
              <a:t> button.</a:t>
            </a:r>
            <a:br>
              <a:rPr lang="en-US" dirty="0"/>
            </a:b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C:\Users\admin\Desktop\welcome.jpg"/>
          <p:cNvPicPr>
            <a:picLocks noChangeAspect="1" noChangeArrowheads="1"/>
          </p:cNvPicPr>
          <p:nvPr/>
        </p:nvPicPr>
        <p:blipFill>
          <a:blip r:embed="rId2"/>
          <a:srcRect/>
          <a:stretch>
            <a:fillRect/>
          </a:stretch>
        </p:blipFill>
        <p:spPr bwMode="auto">
          <a:xfrm>
            <a:off x="457200" y="762000"/>
            <a:ext cx="8346831" cy="5410200"/>
          </a:xfrm>
          <a:prstGeom prst="rect">
            <a:avLst/>
          </a:prstGeom>
          <a:noFill/>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ight Arrow 4"/>
          <p:cNvSpPr/>
          <p:nvPr/>
        </p:nvSpPr>
        <p:spPr>
          <a:xfrm>
            <a:off x="533400" y="3505200"/>
            <a:ext cx="8365636" cy="3352800"/>
          </a:xfrm>
          <a:prstGeom prst="rightArrow">
            <a:avLst/>
          </a:prstGeom>
        </p:spPr>
        <p:style>
          <a:lnRef idx="2">
            <a:schemeClr val="lt1">
              <a:hueOff val="0"/>
              <a:satOff val="0"/>
              <a:lumOff val="0"/>
              <a:alphaOff val="0"/>
            </a:schemeClr>
          </a:lnRef>
          <a:fillRef idx="1">
            <a:schemeClr val="accent3">
              <a:alpha val="90000"/>
              <a:hueOff val="0"/>
              <a:satOff val="0"/>
              <a:lumOff val="0"/>
              <a:alphaOff val="0"/>
            </a:schemeClr>
          </a:fillRef>
          <a:effectRef idx="0">
            <a:schemeClr val="accent3">
              <a:alpha val="90000"/>
              <a:hueOff val="0"/>
              <a:satOff val="0"/>
              <a:lumOff val="0"/>
              <a:alphaOff val="0"/>
            </a:schemeClr>
          </a:effectRef>
          <a:fontRef idx="minor">
            <a:schemeClr val="lt1"/>
          </a:fontRef>
        </p:style>
      </p:sp>
      <p:sp>
        <p:nvSpPr>
          <p:cNvPr id="6" name="TextBox 5"/>
          <p:cNvSpPr txBox="1"/>
          <p:nvPr/>
        </p:nvSpPr>
        <p:spPr>
          <a:xfrm>
            <a:off x="685800" y="4648200"/>
            <a:ext cx="6629400" cy="1938992"/>
          </a:xfrm>
          <a:prstGeom prst="rect">
            <a:avLst/>
          </a:prstGeom>
          <a:noFill/>
        </p:spPr>
        <p:txBody>
          <a:bodyPr wrap="square" rtlCol="0">
            <a:spAutoFit/>
          </a:bodyPr>
          <a:lstStyle/>
          <a:p>
            <a:r>
              <a:rPr lang="en-US" sz="4000" dirty="0"/>
              <a:t>There are other </a:t>
            </a:r>
            <a:r>
              <a:rPr lang="en-US" sz="4000" b="1" dirty="0"/>
              <a:t>Settings</a:t>
            </a:r>
            <a:r>
              <a:rPr lang="en-US" sz="4000" dirty="0"/>
              <a:t> you may wish to </a:t>
            </a:r>
            <a:r>
              <a:rPr lang="en-US" sz="4000" dirty="0" smtClean="0"/>
              <a:t>explore.</a:t>
            </a:r>
            <a:endParaRPr lang="en-US" sz="4000" dirty="0"/>
          </a:p>
          <a:p>
            <a:endParaRPr lang="en-US" sz="4000" dirty="0"/>
          </a:p>
        </p:txBody>
      </p:sp>
      <p:pic>
        <p:nvPicPr>
          <p:cNvPr id="8" name="Picture 7" descr="C:\f0529ba941f3c4b6bb4b41a2b0c9c7fa"/>
          <p:cNvPicPr/>
          <p:nvPr/>
        </p:nvPicPr>
        <p:blipFill>
          <a:blip r:embed="rId2"/>
          <a:srcRect/>
          <a:stretch>
            <a:fillRect/>
          </a:stretch>
        </p:blipFill>
        <p:spPr bwMode="auto">
          <a:xfrm>
            <a:off x="2209800" y="685800"/>
            <a:ext cx="4010025" cy="3171825"/>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DEMOSTRATION IN OBS SOFTWARE </a:t>
            </a:r>
            <a:endParaRPr lang="en-US" dirty="0"/>
          </a:p>
        </p:txBody>
      </p:sp>
      <p:sp>
        <p:nvSpPr>
          <p:cNvPr id="3" name="Content Placeholder 2"/>
          <p:cNvSpPr>
            <a:spLocks noGrp="1"/>
          </p:cNvSpPr>
          <p:nvPr>
            <p:ph idx="1"/>
          </p:nvPr>
        </p:nvSpPr>
        <p:spPr/>
        <p:txBody>
          <a:bodyPr/>
          <a:lstStyle/>
          <a:p>
            <a:r>
              <a:rPr lang="en-US" dirty="0" smtClean="0"/>
              <a:t>FOR THIS DEMONSTRATION VIDIO CLICK ON </a:t>
            </a:r>
          </a:p>
          <a:p>
            <a:endParaRPr lang="en-US" dirty="0"/>
          </a:p>
          <a:p>
            <a:r>
              <a:rPr lang="en-US" dirty="0" smtClean="0">
                <a:hlinkClick r:id="rId2"/>
              </a:rPr>
              <a:t>WWW.TEACHNSPR.WORDPRESS.COM</a:t>
            </a:r>
            <a:endParaRPr lang="en-US" dirty="0" smtClean="0"/>
          </a:p>
          <a:p>
            <a:endParaRPr lang="en-US" dirty="0"/>
          </a:p>
          <a:p>
            <a:pPr algn="ctr">
              <a:buNone/>
            </a:pPr>
            <a:r>
              <a:rPr lang="en-US" dirty="0" smtClean="0"/>
              <a:t>OR</a:t>
            </a:r>
          </a:p>
          <a:p>
            <a:pPr algn="ctr">
              <a:buNone/>
            </a:pPr>
            <a:r>
              <a:rPr lang="en-US" dirty="0" smtClean="0"/>
              <a:t>WHATS APP ME ON 8076831744.</a:t>
            </a:r>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Is OBS really free?</a:t>
            </a:r>
            <a:endParaRPr lang="en-US" dirty="0"/>
          </a:p>
        </p:txBody>
      </p:sp>
      <p:sp>
        <p:nvSpPr>
          <p:cNvPr id="3" name="Content Placeholder 2"/>
          <p:cNvSpPr>
            <a:spLocks noGrp="1"/>
          </p:cNvSpPr>
          <p:nvPr>
            <p:ph idx="1"/>
          </p:nvPr>
        </p:nvSpPr>
        <p:spPr/>
        <p:txBody>
          <a:bodyPr>
            <a:normAutofit fontScale="92500" lnSpcReduction="10000"/>
          </a:bodyPr>
          <a:lstStyle/>
          <a:p>
            <a:pPr fontAlgn="base"/>
            <a:r>
              <a:rPr lang="en-US" dirty="0" smtClean="0"/>
              <a:t>Absolutely</a:t>
            </a:r>
            <a:r>
              <a:rPr lang="en-US" dirty="0"/>
              <a:t>! OBS is open-source software developed by volunteer contributors around the world in their free time. OBS is distributed under the </a:t>
            </a:r>
            <a:r>
              <a:rPr lang="en-US" dirty="0">
                <a:hlinkClick r:id="rId2"/>
              </a:rPr>
              <a:t>GPLv2</a:t>
            </a:r>
            <a:r>
              <a:rPr lang="en-US" dirty="0"/>
              <a:t> license. The summary of the license is that OBS is free for anyone to use, for any reason. Other developers can use the OBS code in their own projects as long as they obey the guidelines set forth in the GPLv2 license. OBS has no watermarks or other limitations and can be used commercially with no restrictions.</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IT USER INTERFACE?</a:t>
            </a:r>
            <a:endParaRPr lang="en-US" dirty="0"/>
          </a:p>
        </p:txBody>
      </p:sp>
      <p:sp>
        <p:nvSpPr>
          <p:cNvPr id="3" name="Content Placeholder 2"/>
          <p:cNvSpPr>
            <a:spLocks noGrp="1"/>
          </p:cNvSpPr>
          <p:nvPr>
            <p:ph idx="1"/>
          </p:nvPr>
        </p:nvSpPr>
        <p:spPr/>
        <p:txBody>
          <a:bodyPr>
            <a:normAutofit/>
          </a:bodyPr>
          <a:lstStyle/>
          <a:p>
            <a:r>
              <a:rPr lang="en-US" dirty="0"/>
              <a:t>The main user interface is organized into five sections: scenes, sources, audio mixer, transitions, and controls. Scenes are groups of sources like live and recorded video, text and audio. The mixer panel lets the user mute the audio, and adjust the volume through virtual </a:t>
            </a:r>
            <a:r>
              <a:rPr lang="en-US" dirty="0">
                <a:hlinkClick r:id="rId2" tooltip="Fade (audio engineering)"/>
              </a:rPr>
              <a:t>faders</a:t>
            </a:r>
            <a:r>
              <a:rPr lang="en-US" dirty="0"/>
              <a:t>, and apply effects by pressing the cogwheel next to the mute button. </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592763"/>
          </a:xfrm>
        </p:spPr>
        <p:txBody>
          <a:bodyPr>
            <a:normAutofit/>
          </a:bodyPr>
          <a:lstStyle/>
          <a:p>
            <a:r>
              <a:rPr lang="en-US" dirty="0" smtClean="0"/>
              <a:t>The control panel has options for starting/stopping a stream or recording, a button to transform OBS to a more professional Studio Mode (see below), a button for opening the settings menu and a button to exit the program. The upper section has a live video preview, used to monitor and edit the current scene. The user interface can be switched to a variety of themes, including both dark and light themes, depending on what the user prefers.</a:t>
            </a:r>
            <a:endParaRPr lang="en-U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t>Is OBS safe to use? Is it virus free?</a:t>
            </a:r>
            <a:endParaRPr lang="en-US" b="1" dirty="0"/>
          </a:p>
        </p:txBody>
      </p:sp>
      <p:sp>
        <p:nvSpPr>
          <p:cNvPr id="3" name="Content Placeholder 2"/>
          <p:cNvSpPr>
            <a:spLocks noGrp="1"/>
          </p:cNvSpPr>
          <p:nvPr>
            <p:ph idx="1"/>
          </p:nvPr>
        </p:nvSpPr>
        <p:spPr/>
        <p:txBody>
          <a:bodyPr>
            <a:normAutofit fontScale="92500" lnSpcReduction="20000"/>
          </a:bodyPr>
          <a:lstStyle/>
          <a:p>
            <a:pPr fontAlgn="base"/>
            <a:r>
              <a:rPr lang="en-US" dirty="0" smtClean="0"/>
              <a:t>Yes</a:t>
            </a:r>
            <a:r>
              <a:rPr lang="en-US" dirty="0"/>
              <a:t>! OBS is an open source project, which means the programming code is open for anyone to </a:t>
            </a:r>
            <a:r>
              <a:rPr lang="en-US" dirty="0">
                <a:hlinkClick r:id="rId2"/>
              </a:rPr>
              <a:t>look at</a:t>
            </a:r>
            <a:r>
              <a:rPr lang="en-US" dirty="0"/>
              <a:t> or improve, so you can see exactly how it works. Any changes to the code are reviewed by other OBS contributors, so no one can add anything malicious. As long as you download OBS from this website, you will receive the latest version which is safe to use and free of malware. OBS contains no advertisements or bundled software / adware - if you've been asked to pay for OBS, this is a scam and you should request a refund or charge back the payment.</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p:spPr>
        <p:txBody>
          <a:bodyPr>
            <a:noAutofit/>
          </a:bodyPr>
          <a:lstStyle/>
          <a:p>
            <a:r>
              <a:rPr lang="en-US" sz="4000" dirty="0" smtClean="0"/>
              <a:t>As long as you download OBS from this website, you will receive the latest version which is safe to use and free of malware. OBS contains no advertisements or bundled software / adware - if you've been asked to pay for OBS, this is a scam and you should request a refund or charge back the payment</a:t>
            </a:r>
            <a:endParaRPr lang="en-US" sz="4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fontAlgn="base"/>
            <a:r>
              <a:rPr lang="en-US" b="1" dirty="0" smtClean="0"/>
              <a:t>The quality on my stream or recording is bad! How can I fix it?</a:t>
            </a:r>
            <a:endParaRPr lang="en-US" b="1" dirty="0"/>
          </a:p>
        </p:txBody>
      </p:sp>
      <p:sp>
        <p:nvSpPr>
          <p:cNvPr id="3" name="Content Placeholder 2"/>
          <p:cNvSpPr>
            <a:spLocks noGrp="1"/>
          </p:cNvSpPr>
          <p:nvPr>
            <p:ph idx="1"/>
          </p:nvPr>
        </p:nvSpPr>
        <p:spPr/>
        <p:txBody>
          <a:bodyPr>
            <a:normAutofit/>
          </a:bodyPr>
          <a:lstStyle/>
          <a:p>
            <a:pPr fontAlgn="base"/>
            <a:r>
              <a:rPr lang="en-US" dirty="0" smtClean="0"/>
              <a:t>The </a:t>
            </a:r>
            <a:r>
              <a:rPr lang="en-US" dirty="0"/>
              <a:t>quickest way to make sure you have good settings is to use the Tools / Auto Configuration Wizard in OBS. This will get most basic settings correct for you. If you are streaming, check out our </a:t>
            </a:r>
            <a:r>
              <a:rPr lang="en-US" dirty="0">
                <a:hlinkClick r:id="rId2"/>
              </a:rPr>
              <a:t>Streaming with x264</a:t>
            </a:r>
            <a:r>
              <a:rPr lang="en-US" dirty="0"/>
              <a:t> guide for a primer on video encoding and how to adjust settings further to get the most out of your stream.</a:t>
            </a:r>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85800" y="304800"/>
            <a:ext cx="7467600" cy="5509200"/>
          </a:xfrm>
          <a:prstGeom prst="rect">
            <a:avLst/>
          </a:prstGeom>
        </p:spPr>
        <p:txBody>
          <a:bodyPr wrap="square">
            <a:spAutoFit/>
          </a:bodyPr>
          <a:lstStyle/>
          <a:p>
            <a:pPr fontAlgn="base"/>
            <a:r>
              <a:rPr lang="en-US" sz="4400" dirty="0" smtClean="0"/>
              <a:t>*        </a:t>
            </a:r>
            <a:r>
              <a:rPr lang="en-US" sz="4400" dirty="0" smtClean="0"/>
              <a:t>If you are recording, try using Simple output mode and the recording presets. If you have an available hardware encoder, try to use that for your recordings. For more in-depth options, see our </a:t>
            </a:r>
            <a:r>
              <a:rPr lang="en-US" sz="4400" dirty="0" smtClean="0">
                <a:hlinkClick r:id="rId2"/>
              </a:rPr>
              <a:t>local recording guide</a:t>
            </a:r>
            <a:r>
              <a:rPr lang="en-US" sz="4400" dirty="0" smtClean="0"/>
              <a:t>.</a:t>
            </a:r>
            <a:endParaRPr lang="en-US" sz="44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96962"/>
          </a:xfrm>
        </p:spPr>
        <p:txBody>
          <a:bodyPr>
            <a:normAutofit/>
          </a:bodyPr>
          <a:lstStyle/>
          <a:p>
            <a:r>
              <a:rPr lang="en-US" b="1" dirty="0" smtClean="0"/>
              <a:t>IS IT UPDATEING TIME TO TIME?</a:t>
            </a:r>
            <a:endParaRPr lang="en-US" dirty="0"/>
          </a:p>
        </p:txBody>
      </p:sp>
      <p:sp>
        <p:nvSpPr>
          <p:cNvPr id="3" name="Content Placeholder 2"/>
          <p:cNvSpPr>
            <a:spLocks noGrp="1"/>
          </p:cNvSpPr>
          <p:nvPr>
            <p:ph idx="1"/>
          </p:nvPr>
        </p:nvSpPr>
        <p:spPr/>
        <p:txBody>
          <a:bodyPr>
            <a:normAutofit/>
          </a:bodyPr>
          <a:lstStyle/>
          <a:p>
            <a:pPr fontAlgn="base"/>
            <a:r>
              <a:rPr lang="en-US" dirty="0" smtClean="0"/>
              <a:t>We </a:t>
            </a:r>
            <a:r>
              <a:rPr lang="en-US" dirty="0"/>
              <a:t>are very careful </a:t>
            </a:r>
            <a:r>
              <a:rPr lang="en-US" dirty="0" smtClean="0"/>
              <a:t>about </a:t>
            </a:r>
            <a:r>
              <a:rPr lang="en-US" dirty="0"/>
              <a:t>making updates, and test everything as extensively as we can. </a:t>
            </a:r>
            <a:r>
              <a:rPr lang="en-US" dirty="0" smtClean="0"/>
              <a:t>Most </a:t>
            </a:r>
            <a:r>
              <a:rPr lang="en-US" dirty="0"/>
              <a:t>commonly, updates will cause antivirus and security programs to look closer at OBS. Some can even flag the behavior, falsely, as </a:t>
            </a:r>
            <a:r>
              <a:rPr lang="en-US" dirty="0" smtClean="0"/>
              <a:t>malicious.</a:t>
            </a:r>
            <a:endParaRPr lang="en-US" dirty="0"/>
          </a:p>
          <a:p>
            <a:pPr fontAlgn="base">
              <a:buNone/>
            </a:pPr>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WHAT IS Open Broadcaster Software</a:t>
            </a:r>
            <a:r>
              <a:rPr lang="en-US" dirty="0" smtClean="0"/>
              <a:t> (</a:t>
            </a:r>
            <a:r>
              <a:rPr lang="en-US" b="1" dirty="0" smtClean="0"/>
              <a:t>OBS</a:t>
            </a:r>
            <a:r>
              <a:rPr lang="en-US" dirty="0" smtClean="0"/>
              <a:t>)</a:t>
            </a:r>
            <a:endParaRPr lang="en-US" dirty="0"/>
          </a:p>
        </p:txBody>
      </p:sp>
      <p:sp>
        <p:nvSpPr>
          <p:cNvPr id="3" name="Content Placeholder 2"/>
          <p:cNvSpPr>
            <a:spLocks noGrp="1"/>
          </p:cNvSpPr>
          <p:nvPr>
            <p:ph idx="1"/>
          </p:nvPr>
        </p:nvSpPr>
        <p:spPr/>
        <p:txBody>
          <a:bodyPr>
            <a:normAutofit/>
          </a:bodyPr>
          <a:lstStyle/>
          <a:p>
            <a:r>
              <a:rPr lang="en-US" b="1" dirty="0"/>
              <a:t>Open Broadcaster Software</a:t>
            </a:r>
            <a:r>
              <a:rPr lang="en-US" dirty="0"/>
              <a:t> (</a:t>
            </a:r>
            <a:r>
              <a:rPr lang="en-US" b="1" dirty="0"/>
              <a:t>OBS</a:t>
            </a:r>
            <a:r>
              <a:rPr lang="en-US" dirty="0"/>
              <a:t>) is a </a:t>
            </a:r>
            <a:r>
              <a:rPr lang="en-US" dirty="0">
                <a:hlinkClick r:id="rId2" tooltip="Free and open-source"/>
              </a:rPr>
              <a:t>free and open-source</a:t>
            </a:r>
            <a:r>
              <a:rPr lang="en-US" dirty="0"/>
              <a:t> </a:t>
            </a:r>
            <a:r>
              <a:rPr lang="en-US" dirty="0" smtClean="0"/>
              <a:t> software suite cross-platform for </a:t>
            </a:r>
            <a:r>
              <a:rPr lang="en-US" dirty="0" smtClean="0">
                <a:hlinkClick r:id="rId3" tooltip="Screencast"/>
              </a:rPr>
              <a:t>recording</a:t>
            </a:r>
            <a:r>
              <a:rPr lang="en-US" dirty="0" smtClean="0"/>
              <a:t> and </a:t>
            </a:r>
            <a:r>
              <a:rPr lang="en-US" dirty="0" smtClean="0">
                <a:hlinkClick r:id="rId4" tooltip="Live streaming"/>
              </a:rPr>
              <a:t>live streaming </a:t>
            </a:r>
            <a:r>
              <a:rPr lang="en-US" dirty="0"/>
              <a:t> </a:t>
            </a:r>
            <a:r>
              <a:rPr lang="en-US" dirty="0" smtClean="0">
                <a:hlinkClick r:id="rId5" tooltip="Software vision mixer"/>
              </a:rPr>
              <a:t>program</a:t>
            </a:r>
            <a:r>
              <a:rPr lang="en-US" dirty="0"/>
              <a:t> built with </a:t>
            </a:r>
            <a:r>
              <a:rPr lang="en-US" dirty="0" smtClean="0">
                <a:hlinkClick r:id="rId6" tooltip="Qt (software)"/>
              </a:rPr>
              <a:t>Qt</a:t>
            </a:r>
            <a:r>
              <a:rPr lang="en-US" dirty="0"/>
              <a:t> and maintained by the OBS Project. As of 2016, the software is now referred to as </a:t>
            </a:r>
            <a:r>
              <a:rPr lang="en-US" b="1" dirty="0"/>
              <a:t>OBS Studio</a:t>
            </a:r>
            <a:r>
              <a:rPr lang="en-US" dirty="0" smtClean="0"/>
              <a:t>.</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descr="download.jpg"/>
          <p:cNvPicPr>
            <a:picLocks noGrp="1" noChangeAspect="1"/>
          </p:cNvPicPr>
          <p:nvPr>
            <p:ph idx="1"/>
          </p:nvPr>
        </p:nvPicPr>
        <p:blipFill>
          <a:blip r:embed="rId2"/>
          <a:stretch>
            <a:fillRect/>
          </a:stretch>
        </p:blipFill>
        <p:spPr>
          <a:xfrm>
            <a:off x="838200" y="685800"/>
            <a:ext cx="7391400" cy="5410200"/>
          </a:xfr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5516563"/>
          </a:xfrm>
        </p:spPr>
        <p:txBody>
          <a:bodyPr/>
          <a:lstStyle/>
          <a:p>
            <a:r>
              <a:rPr lang="en-US" dirty="0" smtClean="0"/>
              <a:t>*</a:t>
            </a:r>
            <a:r>
              <a:rPr lang="en-US" b="1" dirty="0" smtClean="0"/>
              <a:t> (</a:t>
            </a:r>
            <a:r>
              <a:rPr lang="en-US" b="1" u="sng" dirty="0" smtClean="0">
                <a:solidFill>
                  <a:schemeClr val="accent6"/>
                </a:solidFill>
              </a:rPr>
              <a:t>Qt</a:t>
            </a:r>
            <a:r>
              <a:rPr lang="en-US" dirty="0" smtClean="0"/>
              <a:t> is a free and open-source widget toolkit for creating graphical user interfaces as well as cross-platform applications that run on various software and hardware platforms such as Linux, Windows, </a:t>
            </a:r>
            <a:r>
              <a:rPr lang="en-US" dirty="0" err="1" smtClean="0"/>
              <a:t>macOS</a:t>
            </a:r>
            <a:r>
              <a:rPr lang="en-US" dirty="0" smtClean="0"/>
              <a:t>, Android or embedded systems with little or no change in the underlying codebase while still being a native application with native capabilities and speed.)</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0"/>
            <a:ext cx="8229600" cy="1143000"/>
          </a:xfrm>
        </p:spPr>
        <p:txBody>
          <a:bodyPr/>
          <a:lstStyle/>
          <a:p>
            <a:r>
              <a:rPr lang="en-US" dirty="0" smtClean="0"/>
              <a:t>WWW.GOOGLE.COM</a:t>
            </a:r>
            <a:endParaRPr lang="en-US" dirty="0"/>
          </a:p>
        </p:txBody>
      </p:sp>
      <p:pic>
        <p:nvPicPr>
          <p:cNvPr id="38914" name="Picture 2"/>
          <p:cNvPicPr>
            <a:picLocks noGrp="1" noChangeAspect="1" noChangeArrowheads="1"/>
          </p:cNvPicPr>
          <p:nvPr>
            <p:ph idx="1"/>
          </p:nvPr>
        </p:nvPicPr>
        <p:blipFill>
          <a:blip r:embed="rId2"/>
          <a:srcRect/>
          <a:stretch>
            <a:fillRect/>
          </a:stretch>
        </p:blipFill>
        <p:spPr bwMode="auto">
          <a:xfrm>
            <a:off x="1419225" y="2438400"/>
            <a:ext cx="6305550" cy="3610769"/>
          </a:xfrm>
          <a:prstGeom prst="rect">
            <a:avLst/>
          </a:prstGeom>
          <a:noFill/>
          <a:ln w="9525">
            <a:noFill/>
            <a:miter lim="800000"/>
            <a:headEnd/>
            <a:tailEnd/>
          </a:ln>
          <a:effectLst/>
        </p:spPr>
      </p:pic>
      <p:sp>
        <p:nvSpPr>
          <p:cNvPr id="5" name="Title 1"/>
          <p:cNvSpPr txBox="1">
            <a:spLocks/>
          </p:cNvSpPr>
          <p:nvPr/>
        </p:nvSpPr>
        <p:spPr>
          <a:xfrm>
            <a:off x="609600" y="457200"/>
            <a:ext cx="8229600" cy="1143000"/>
          </a:xfrm>
          <a:prstGeom prst="rect">
            <a:avLst/>
          </a:prstGeom>
        </p:spPr>
        <p:txBody>
          <a:bodyPr vert="horz" lIns="91440" tIns="45720" rIns="91440" bIns="45720" rtlCol="0" anchor="ctr">
            <a:normAutofit fontScale="92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en-US" sz="4400" b="1" dirty="0" smtClean="0">
                <a:latin typeface="+mj-lt"/>
                <a:ea typeface="+mj-ea"/>
                <a:cs typeface="+mj-cs"/>
              </a:rPr>
              <a:t>SURCH AND DOWNLOAD</a:t>
            </a:r>
            <a:r>
              <a:rPr kumimoji="0" lang="en-US" sz="4400" b="1" i="0" u="none" strike="noStrike" kern="1200" cap="none" spc="0" normalizeH="0" baseline="0" noProof="0" dirty="0" smtClean="0">
                <a:ln>
                  <a:noFill/>
                </a:ln>
                <a:solidFill>
                  <a:schemeClr val="tx1"/>
                </a:solidFill>
                <a:effectLst/>
                <a:uLnTx/>
                <a:uFillTx/>
                <a:latin typeface="+mj-lt"/>
                <a:ea typeface="+mj-ea"/>
                <a:cs typeface="+mj-cs"/>
              </a:rPr>
              <a:t> OBS Studio</a:t>
            </a:r>
            <a:endParaRPr kumimoji="0" lang="en-US" sz="4400" b="0" i="0" u="none" strike="noStrike" kern="1200" cap="none" spc="0" normalizeH="0" baseline="0" noProof="0" dirty="0" smtClean="0">
              <a:ln>
                <a:noFill/>
              </a:ln>
              <a:solidFill>
                <a:schemeClr val="tx1"/>
              </a:solidFill>
              <a:effectLst/>
              <a:uLnTx/>
              <a:uFillTx/>
              <a:latin typeface="+mj-lt"/>
              <a:ea typeface="+mj-ea"/>
              <a:cs typeface="+mj-cs"/>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ON OBS DOWNLOAD </a:t>
            </a:r>
            <a:endParaRPr lang="en-US" dirty="0"/>
          </a:p>
        </p:txBody>
      </p:sp>
      <p:pic>
        <p:nvPicPr>
          <p:cNvPr id="37890" name="Picture 2" descr="C:\Users\admin\Desktop\44.png"/>
          <p:cNvPicPr>
            <a:picLocks noGrp="1" noChangeAspect="1" noChangeArrowheads="1"/>
          </p:cNvPicPr>
          <p:nvPr>
            <p:ph idx="1"/>
          </p:nvPr>
        </p:nvPicPr>
        <p:blipFill>
          <a:blip r:embed="rId2"/>
          <a:srcRect/>
          <a:stretch>
            <a:fillRect/>
          </a:stretch>
        </p:blipFill>
        <p:spPr bwMode="auto">
          <a:xfrm>
            <a:off x="1328284" y="1610204"/>
            <a:ext cx="6487431" cy="4505954"/>
          </a:xfrm>
          <a:prstGeom prst="rect">
            <a:avLst/>
          </a:prstGeom>
          <a:noFill/>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1"/>
            <a:ext cx="8229600" cy="3810000"/>
          </a:xfrm>
        </p:spPr>
        <p:txBody>
          <a:bodyPr>
            <a:normAutofit fontScale="85000" lnSpcReduction="10000"/>
          </a:bodyPr>
          <a:lstStyle/>
          <a:p>
            <a:r>
              <a:rPr lang="en-US" dirty="0"/>
              <a:t>Open Broadcaster provide an </a:t>
            </a:r>
            <a:r>
              <a:rPr lang="en-US" b="1" dirty="0"/>
              <a:t>OBS Studio</a:t>
            </a:r>
            <a:r>
              <a:rPr lang="en-US" dirty="0"/>
              <a:t> which is free and open source software for video recording and live streaming. This can be downloaded </a:t>
            </a:r>
            <a:r>
              <a:rPr lang="en-US" dirty="0" smtClean="0"/>
              <a:t>from</a:t>
            </a:r>
          </a:p>
          <a:p>
            <a:r>
              <a:rPr lang="en-US" sz="6500" dirty="0" smtClean="0">
                <a:hlinkClick r:id="rId2"/>
              </a:rPr>
              <a:t>WWW.</a:t>
            </a:r>
            <a:r>
              <a:rPr lang="en-US" sz="6500" u="sng" dirty="0" smtClean="0">
                <a:hlinkClick r:id="rId2"/>
              </a:rPr>
              <a:t>obsstudio.com</a:t>
            </a:r>
            <a:endParaRPr lang="en-US" sz="6500" u="sng" dirty="0" smtClean="0"/>
          </a:p>
          <a:p>
            <a:r>
              <a:rPr lang="en-US" sz="3800" dirty="0" smtClean="0"/>
              <a:t>Once it has finished downloading double click on the .exe to install the OBS Studio application.</a:t>
            </a:r>
            <a:endParaRPr lang="en-US" sz="3800" u="sng" dirty="0" smtClean="0"/>
          </a:p>
          <a:p>
            <a:endParaRPr lang="en-US" sz="6500" u="sng" dirty="0" smtClean="0"/>
          </a:p>
          <a:p>
            <a:pPr>
              <a:buNone/>
            </a:pPr>
            <a:endParaRPr lang="en-US" sz="7200" dirty="0" smtClean="0"/>
          </a:p>
          <a:p>
            <a:endParaRPr lang="en-US" dirty="0"/>
          </a:p>
        </p:txBody>
      </p:sp>
      <p:sp>
        <p:nvSpPr>
          <p:cNvPr id="5" name="Title 1"/>
          <p:cNvSpPr>
            <a:spLocks noGrp="1"/>
          </p:cNvSpPr>
          <p:nvPr>
            <p:ph type="title"/>
          </p:nvPr>
        </p:nvSpPr>
        <p:spPr/>
        <p:txBody>
          <a:bodyPr>
            <a:normAutofit/>
          </a:bodyPr>
          <a:lstStyle/>
          <a:p>
            <a:r>
              <a:rPr lang="en-US" b="1" dirty="0"/>
              <a:t>Install &amp; Configure OBS </a:t>
            </a:r>
            <a:r>
              <a:rPr lang="en-US" b="1" dirty="0" smtClean="0"/>
              <a:t>Studio</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Installing OBS </a:t>
            </a:r>
            <a:r>
              <a:rPr lang="en-US" b="1" dirty="0" smtClean="0"/>
              <a:t>Studio</a:t>
            </a:r>
            <a:endParaRPr lang="en-US" dirty="0"/>
          </a:p>
        </p:txBody>
      </p:sp>
      <p:graphicFrame>
        <p:nvGraphicFramePr>
          <p:cNvPr id="5" name="Content Placeholder 4"/>
          <p:cNvGraphicFramePr>
            <a:graphicFrameLocks noGrp="1"/>
          </p:cNvGraphicFramePr>
          <p:nvPr>
            <p:ph idx="1"/>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descr="C:\e77a1526da458a34bd44bd4bfcced873"/>
          <p:cNvPicPr/>
          <p:nvPr/>
        </p:nvPicPr>
        <p:blipFill>
          <a:blip r:embed="rId6"/>
          <a:srcRect/>
          <a:stretch>
            <a:fillRect/>
          </a:stretch>
        </p:blipFill>
        <p:spPr bwMode="auto">
          <a:xfrm>
            <a:off x="609600" y="1143000"/>
            <a:ext cx="8153399" cy="4953000"/>
          </a:xfrm>
          <a:prstGeom prst="rect">
            <a:avLst/>
          </a:prstGeom>
          <a:noFill/>
          <a:ln w="9525">
            <a:noFill/>
            <a:miter lim="800000"/>
            <a:headEnd/>
            <a:tailEnd/>
          </a:ln>
        </p:spPr>
      </p:pic>
      <p:graphicFrame>
        <p:nvGraphicFramePr>
          <p:cNvPr id="6" name="Diagram 5"/>
          <p:cNvGraphicFramePr/>
          <p:nvPr/>
        </p:nvGraphicFramePr>
        <p:xfrm>
          <a:off x="1752600" y="5257800"/>
          <a:ext cx="4038600" cy="1193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4" name="Content Placeholder 3" descr="C:\96c3dd268a58861f8e15d3f3a2471fc7"/>
          <p:cNvPicPr>
            <a:picLocks noGrp="1"/>
          </p:cNvPicPr>
          <p:nvPr>
            <p:ph idx="1"/>
          </p:nvPr>
        </p:nvPicPr>
        <p:blipFill>
          <a:blip r:embed="rId2"/>
          <a:srcRect/>
          <a:stretch>
            <a:fillRect/>
          </a:stretch>
        </p:blipFill>
        <p:spPr bwMode="auto">
          <a:xfrm>
            <a:off x="457200" y="228600"/>
            <a:ext cx="8229600" cy="5181600"/>
          </a:xfrm>
          <a:prstGeom prst="rect">
            <a:avLst/>
          </a:prstGeom>
          <a:noFill/>
          <a:ln w="9525">
            <a:noFill/>
            <a:miter lim="800000"/>
            <a:headEnd/>
            <a:tailEnd/>
          </a:ln>
        </p:spPr>
      </p:pic>
      <p:graphicFrame>
        <p:nvGraphicFramePr>
          <p:cNvPr id="5" name="Diagram 4"/>
          <p:cNvGraphicFramePr/>
          <p:nvPr/>
        </p:nvGraphicFramePr>
        <p:xfrm>
          <a:off x="2133600" y="5257800"/>
          <a:ext cx="4038600" cy="11938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283</TotalTime>
  <Words>742</Words>
  <Application>Microsoft Office PowerPoint</Application>
  <PresentationFormat>On-screen Show (4:3)</PresentationFormat>
  <Paragraphs>56</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Slide 1</vt:lpstr>
      <vt:lpstr>Slide 2</vt:lpstr>
      <vt:lpstr>WHAT IS Open Broadcaster Software (OBS)</vt:lpstr>
      <vt:lpstr>Slide 4</vt:lpstr>
      <vt:lpstr>WWW.GOOGLE.COM</vt:lpstr>
      <vt:lpstr>CLICK ON OBS DOWNLOAD </vt:lpstr>
      <vt:lpstr>Install &amp; Configure OBS Studio</vt:lpstr>
      <vt:lpstr>Installing OBS Studio</vt:lpstr>
      <vt:lpstr>Slide 9</vt:lpstr>
      <vt:lpstr>Slide 10</vt:lpstr>
      <vt:lpstr>Slide 11</vt:lpstr>
      <vt:lpstr>Slide 12</vt:lpstr>
      <vt:lpstr>Slide 13</vt:lpstr>
      <vt:lpstr>Slide 14</vt:lpstr>
      <vt:lpstr>Slide 15</vt:lpstr>
      <vt:lpstr>Slide 16</vt:lpstr>
      <vt:lpstr>Slide 17</vt:lpstr>
      <vt:lpstr>Slide 18</vt:lpstr>
      <vt:lpstr>Configuring OBS Studio</vt:lpstr>
      <vt:lpstr>Slide 20</vt:lpstr>
      <vt:lpstr>DEMOSTRATION IN OBS SOFTWARE </vt:lpstr>
      <vt:lpstr>Is OBS really free?</vt:lpstr>
      <vt:lpstr>IS IT USER INTERFACE?</vt:lpstr>
      <vt:lpstr>Slide 24</vt:lpstr>
      <vt:lpstr>Is OBS safe to use? Is it virus free?</vt:lpstr>
      <vt:lpstr>Slide 26</vt:lpstr>
      <vt:lpstr>The quality on my stream or recording is bad! How can I fix it?</vt:lpstr>
      <vt:lpstr>Slide 28</vt:lpstr>
      <vt:lpstr>IS IT UPDATEING TIME TO TIME?</vt:lpstr>
      <vt:lpstr>Slide 30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admin</dc:creator>
  <cp:lastModifiedBy>admin</cp:lastModifiedBy>
  <cp:revision>15</cp:revision>
  <dcterms:created xsi:type="dcterms:W3CDTF">2020-06-15T12:01:31Z</dcterms:created>
  <dcterms:modified xsi:type="dcterms:W3CDTF">2020-06-15T16:45:05Z</dcterms:modified>
</cp:coreProperties>
</file>