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2"/>
  </p:notesMasterIdLst>
  <p:sldIdLst>
    <p:sldId id="256" r:id="rId2"/>
    <p:sldId id="258" r:id="rId3"/>
    <p:sldId id="266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90" r:id="rId25"/>
    <p:sldId id="289" r:id="rId26"/>
    <p:sldId id="288" r:id="rId27"/>
    <p:sldId id="292" r:id="rId28"/>
    <p:sldId id="295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F34C6-FC62-45B2-89B5-BA3510F69204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D6CC-2257-494C-A26D-349981F3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8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6498-F20A-40F5-AFC7-6C79295904A7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7BF7-CBB3-4592-A657-B5A9F41F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4876800"/>
            <a:ext cx="5486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Anwesha Mahankudo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Integrated B.Ed-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(4</a:t>
            </a:r>
            <a:r>
              <a:rPr lang="en-US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5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Meta analysis –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Meta analysis summarizes multiple studies with a single average difference “ d ”.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If ‘d’ lies in between 0 &amp; 0.1, it’s interpreted as no difference between male and female.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If the value of ‘d’ is 0.2, it’s interpreted as a small difference.  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If  the value of ‘d’ ≥ 0.5,it’s a genuine difference.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  <a:p>
            <a:r>
              <a:rPr lang="en-US" dirty="0" smtClean="0"/>
              <a:t>Dozens of meta analysis have concluded that gender difference is  either direction , on most variables are either zero or small. 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d’ values of 0.5 or more is very rare.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concluded that the gender similarity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II. Gender difference hypothesis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2015, psychologist Ethan Zell and others conducted a meta analysis to find out the gender differences.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combined both male &gt; female and female&gt; male as just ‘differences’ &amp; concluded that almost 80% overlap and alike.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remaining 20% of differences are believed as the Gender differences hypothesis.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III. Average Ability Hypothesis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Females have lower average ability than males in the cognitive capacities to do well in STEM subjects.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ocial and cultural reinforcement differentiates the professions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9" y="2819400"/>
            <a:ext cx="61917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IV. The bias and stereotype hypothesis</a:t>
            </a:r>
          </a:p>
          <a:p>
            <a:r>
              <a:rPr lang="en-US" dirty="0" smtClean="0"/>
              <a:t>Implicit stereotypes works better </a:t>
            </a:r>
          </a:p>
          <a:p>
            <a:r>
              <a:rPr lang="en-US" dirty="0" smtClean="0"/>
              <a:t>Bias in the minds of parents and school teachers</a:t>
            </a:r>
          </a:p>
          <a:p>
            <a:r>
              <a:rPr lang="en-US" dirty="0" smtClean="0"/>
              <a:t>Gender imbalance in STEM fields.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3276600"/>
            <a:ext cx="60198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389"/>
            <a:ext cx="9144000" cy="56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4957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V. The interest hypothesis</a:t>
            </a:r>
            <a:endParaRPr lang="en-US" dirty="0" smtClean="0">
              <a:solidFill>
                <a:srgbClr val="03020E"/>
              </a:solidFill>
            </a:endParaRPr>
          </a:p>
          <a:p>
            <a:r>
              <a:rPr lang="en-US" dirty="0" smtClean="0">
                <a:solidFill>
                  <a:srgbClr val="03020E"/>
                </a:solidFill>
              </a:rPr>
              <a:t>Gender appropriate accessories</a:t>
            </a:r>
          </a:p>
          <a:p>
            <a:r>
              <a:rPr lang="en-US" dirty="0" smtClean="0">
                <a:solidFill>
                  <a:srgbClr val="03020E"/>
                </a:solidFill>
              </a:rPr>
              <a:t>Innate gender differences</a:t>
            </a:r>
          </a:p>
          <a:p>
            <a:r>
              <a:rPr lang="en-US" dirty="0" smtClean="0">
                <a:solidFill>
                  <a:srgbClr val="03020E"/>
                </a:solidFill>
              </a:rPr>
              <a:t>The people versus things </a:t>
            </a:r>
          </a:p>
          <a:p>
            <a:r>
              <a:rPr lang="en-US" dirty="0">
                <a:solidFill>
                  <a:srgbClr val="03020E"/>
                </a:solidFill>
              </a:rPr>
              <a:t> </a:t>
            </a:r>
            <a:r>
              <a:rPr lang="en-US" dirty="0" smtClean="0">
                <a:solidFill>
                  <a:srgbClr val="03020E"/>
                </a:solidFill>
              </a:rPr>
              <a:t>No clear evidences</a:t>
            </a:r>
          </a:p>
          <a:p>
            <a:endParaRPr lang="en-US" dirty="0">
              <a:solidFill>
                <a:srgbClr val="03020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085482"/>
            <a:ext cx="4648199" cy="34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0"/>
            <a:ext cx="10058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4582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8458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1400"/>
            <a:ext cx="4724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482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"/>
            <a:ext cx="43433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4304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Initiatives by Government of India for promoting women in Science:-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DST(2004)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KIRAN(WOS-A, WOS-B, WOS-C)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CURIE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WOMEN TECHNOLOGY PARKS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VIGYAN JYOTI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NEED NOT TO SEE THE SCHOOL AS AN INSTITUTION WORKING IN HARMONY WITH THE COMMUNITY OR THE LARGEST SOCIETY IN THE MATTER OF GENDER ROLE SOCIALISATION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 Dr. K. Kumar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So, quite the opposite; teacher must be given the courage to practice just the reverse of what their communities endorse in these matters.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Women should be judged by their ability to do the job and not by their gender.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715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GENDER?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Gender is the sociocultural definition of girls and boys, men and women given by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591"/>
            <a:ext cx="3886200" cy="2988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962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591"/>
            <a:ext cx="3962400" cy="2988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886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So, what did we observed from the previous image?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overwhelming association of men with science is called gender-science stereotype.</a:t>
            </a:r>
          </a:p>
          <a:p>
            <a:endParaRPr lang="en-US" dirty="0"/>
          </a:p>
          <a:p>
            <a:r>
              <a:rPr lang="en-US" dirty="0" smtClean="0"/>
              <a:t>Similar stereotypes exist for engineering and mathematics also. So, all together it is termed as “ Gender STEM Stereotype”.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ASPECTS OF GENDER STEREOTYPE-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aspects.</a:t>
            </a:r>
          </a:p>
          <a:p>
            <a:pPr marL="0" indent="0">
              <a:buNone/>
            </a:pP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1.  Explicit – The result of conscious,                                                                   intentional, and controllable thoughts and beliefs.</a:t>
            </a:r>
          </a:p>
          <a:p>
            <a:pPr marL="0" indent="0">
              <a:buNone/>
            </a:pPr>
            <a:r>
              <a:rPr lang="en-US" dirty="0" smtClean="0"/>
              <a:t>                    2.  Implicit- The unconscious attribution of particular thought.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some hypothesis of gender STEM  stereotypes.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rgbClr val="C00000"/>
                </a:solidFill>
              </a:rPr>
              <a:t>Gender similarities hypothesis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1. Biological and physical difference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2. Psychological differentiation of gender.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a)Cognitive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b)Social/personal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c) Emotional/well-being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Cognitive </a:t>
            </a:r>
            <a:r>
              <a:rPr lang="en-US" dirty="0" smtClean="0"/>
              <a:t>:-</a:t>
            </a:r>
          </a:p>
          <a:p>
            <a:r>
              <a:rPr lang="en-US" dirty="0" smtClean="0"/>
              <a:t>Mathematical ability ( Computational, spatial,</a:t>
            </a:r>
          </a:p>
          <a:p>
            <a:pPr marL="0" indent="0">
              <a:buNone/>
            </a:pPr>
            <a:r>
              <a:rPr lang="en-US" dirty="0" smtClean="0"/>
              <a:t>    reasoning and problem solving)</a:t>
            </a:r>
          </a:p>
          <a:p>
            <a:r>
              <a:rPr lang="en-US" dirty="0" smtClean="0"/>
              <a:t>Verbal 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Social/Personality :-</a:t>
            </a:r>
          </a:p>
          <a:p>
            <a:r>
              <a:rPr lang="en-US" dirty="0" smtClean="0">
                <a:solidFill>
                  <a:srgbClr val="03020E"/>
                </a:solidFill>
              </a:rPr>
              <a:t>Aggressive behavior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3020E"/>
                </a:solidFill>
              </a:rPr>
              <a:t>(physical and verbal)</a:t>
            </a:r>
          </a:p>
          <a:p>
            <a:r>
              <a:rPr lang="en-US" dirty="0" smtClean="0">
                <a:solidFill>
                  <a:srgbClr val="03020E"/>
                </a:solidFill>
              </a:rPr>
              <a:t>Helping behavior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Emotional/well being:-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Mood disorders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High/low self esteem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4114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64927"/>
          </a:xfrm>
        </p:spPr>
      </p:pic>
    </p:spTree>
    <p:extLst>
      <p:ext uri="{BB962C8B-B14F-4D97-AF65-F5344CB8AC3E}">
        <p14:creationId xmlns:p14="http://schemas.microsoft.com/office/powerpoint/2010/main" val="11746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539</Words>
  <Application>Microsoft Office PowerPoint</Application>
  <PresentationFormat>On-screen Show (4:3)</PresentationFormat>
  <Paragraphs>78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GENDER?</vt:lpstr>
      <vt:lpstr>PowerPoint Presentation</vt:lpstr>
      <vt:lpstr>So, what did we observed from the previous image?</vt:lpstr>
      <vt:lpstr>ASPECTS OF GENDER STEREOTYPE-</vt:lpstr>
      <vt:lpstr>There are some hypothesis of gender STEM  stereotypes.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lipiruchi</dc:creator>
  <cp:lastModifiedBy>lipiruchi</cp:lastModifiedBy>
  <cp:revision>59</cp:revision>
  <dcterms:created xsi:type="dcterms:W3CDTF">2020-06-25T15:05:26Z</dcterms:created>
  <dcterms:modified xsi:type="dcterms:W3CDTF">2020-06-27T10:16:24Z</dcterms:modified>
</cp:coreProperties>
</file>